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handoutMasterIdLst>
    <p:handoutMasterId r:id="rId14"/>
  </p:handoutMasterIdLst>
  <p:sldIdLst>
    <p:sldId id="476" r:id="rId2"/>
    <p:sldId id="468" r:id="rId3"/>
    <p:sldId id="449" r:id="rId4"/>
    <p:sldId id="448" r:id="rId5"/>
    <p:sldId id="469" r:id="rId6"/>
    <p:sldId id="475" r:id="rId7"/>
    <p:sldId id="443" r:id="rId8"/>
    <p:sldId id="454" r:id="rId9"/>
    <p:sldId id="453" r:id="rId10"/>
    <p:sldId id="452" r:id="rId11"/>
    <p:sldId id="455"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(217)</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7/15/2020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(217)</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7/15/2020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E32F879-FA0F-4A85-B68B-982670D76327}"/>
              </a:ext>
            </a:extLst>
          </p:cNvPr>
          <p:cNvSpPr>
            <a:spLocks noGrp="1"/>
          </p:cNvSpPr>
          <p:nvPr>
            <p:ph type="dt" idx="1"/>
          </p:nvPr>
        </p:nvSpPr>
        <p:spPr/>
        <p:txBody>
          <a:bodyPr/>
          <a:lstStyle/>
          <a:p>
            <a:r>
              <a:rPr lang="en-US"/>
              <a:t>7/15/2020 pm</a:t>
            </a:r>
          </a:p>
        </p:txBody>
      </p:sp>
      <p:sp>
        <p:nvSpPr>
          <p:cNvPr id="6" name="Footer Placeholder 5">
            <a:extLst>
              <a:ext uri="{FF2B5EF4-FFF2-40B4-BE49-F238E27FC236}">
                <a16:creationId xmlns:a16="http://schemas.microsoft.com/office/drawing/2014/main" id="{F68D1498-C27C-4D46-985F-CBCE7C74BFF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83F7F96-1E06-4453-908B-8AFBCD2246E7}"/>
              </a:ext>
            </a:extLst>
          </p:cNvPr>
          <p:cNvSpPr>
            <a:spLocks noGrp="1"/>
          </p:cNvSpPr>
          <p:nvPr>
            <p:ph type="hdr" sz="quarter"/>
          </p:nvPr>
        </p:nvSpPr>
        <p:spPr/>
        <p:txBody>
          <a:bodyPr/>
          <a:lstStyle/>
          <a:p>
            <a:r>
              <a:rPr lang="en-US"/>
              <a:t>Class – The Life Of Christ (217)</a:t>
            </a:r>
          </a:p>
        </p:txBody>
      </p:sp>
    </p:spTree>
    <p:extLst>
      <p:ext uri="{BB962C8B-B14F-4D97-AF65-F5344CB8AC3E}">
        <p14:creationId xmlns:p14="http://schemas.microsoft.com/office/powerpoint/2010/main" val="1890661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Just like when Peter “began” to rebuke the Lord for His declaration that He would suffer and be crucified.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10</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0818C30-2387-4D4C-ADE1-B1B8EA9CFA21}"/>
              </a:ext>
            </a:extLst>
          </p:cNvPr>
          <p:cNvSpPr>
            <a:spLocks noGrp="1"/>
          </p:cNvSpPr>
          <p:nvPr>
            <p:ph type="dt" idx="1"/>
          </p:nvPr>
        </p:nvSpPr>
        <p:spPr/>
        <p:txBody>
          <a:bodyPr/>
          <a:lstStyle/>
          <a:p>
            <a:r>
              <a:rPr lang="en-US"/>
              <a:t>7/15/2020 pm</a:t>
            </a:r>
          </a:p>
        </p:txBody>
      </p:sp>
      <p:sp>
        <p:nvSpPr>
          <p:cNvPr id="6" name="Footer Placeholder 5">
            <a:extLst>
              <a:ext uri="{FF2B5EF4-FFF2-40B4-BE49-F238E27FC236}">
                <a16:creationId xmlns:a16="http://schemas.microsoft.com/office/drawing/2014/main" id="{512636B2-A6DF-4DF3-BA38-17BA3D6749E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91A7590-E4E7-4E1D-9AC6-1327750EE6D9}"/>
              </a:ext>
            </a:extLst>
          </p:cNvPr>
          <p:cNvSpPr>
            <a:spLocks noGrp="1"/>
          </p:cNvSpPr>
          <p:nvPr>
            <p:ph type="hdr" sz="quarter"/>
          </p:nvPr>
        </p:nvSpPr>
        <p:spPr/>
        <p:txBody>
          <a:bodyPr/>
          <a:lstStyle/>
          <a:p>
            <a:r>
              <a:rPr lang="en-US"/>
              <a:t>Class – The Life Of Christ (217)</a:t>
            </a:r>
          </a:p>
        </p:txBody>
      </p:sp>
    </p:spTree>
    <p:extLst>
      <p:ext uri="{BB962C8B-B14F-4D97-AF65-F5344CB8AC3E}">
        <p14:creationId xmlns:p14="http://schemas.microsoft.com/office/powerpoint/2010/main" val="668847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latin typeface="Lucida Bright" panose="02040602050505020304" pitchFamily="18" charset="0"/>
              </a:rPr>
              <a:t>Did they focus on the right thing? </a:t>
            </a:r>
          </a:p>
          <a:p>
            <a:r>
              <a:rPr lang="en-US" dirty="0"/>
              <a:t> “Discussing” - NT:4802 </a:t>
            </a:r>
            <a:r>
              <a:rPr lang="en-US" dirty="0" err="1"/>
              <a:t>suzeteo</a:t>
            </a:r>
            <a:r>
              <a:rPr lang="en-US" dirty="0"/>
              <a:t> (</a:t>
            </a:r>
            <a:r>
              <a:rPr lang="en-US" dirty="0" err="1"/>
              <a:t>sood</a:t>
            </a:r>
            <a:r>
              <a:rPr lang="en-US" dirty="0"/>
              <a:t>-</a:t>
            </a:r>
            <a:r>
              <a:rPr lang="en-US" dirty="0" err="1"/>
              <a:t>zay</a:t>
            </a:r>
            <a:r>
              <a:rPr lang="en-US" dirty="0"/>
              <a:t>-</a:t>
            </a:r>
            <a:r>
              <a:rPr lang="en-US" dirty="0" err="1"/>
              <a:t>teh</a:t>
            </a:r>
            <a:r>
              <a:rPr lang="en-US" dirty="0"/>
              <a:t>'-o); from NT:4862 and NT:2212; to investigate jointly, i.e. discuss, controvert, cavil: </a:t>
            </a:r>
          </a:p>
          <a:p>
            <a:r>
              <a:rPr lang="en-US" dirty="0"/>
              <a:t>(Strong's) We see them doing the same thing in </a:t>
            </a:r>
            <a:r>
              <a:rPr lang="en-US" b="1" dirty="0"/>
              <a:t>Luke 22:23 </a:t>
            </a:r>
            <a:r>
              <a:rPr lang="en-US" dirty="0"/>
              <a:t>after Jesus stated one of them would betray Him. Note the apostles once again “discussing” after Jesus resurrection. </a:t>
            </a:r>
            <a:r>
              <a:rPr lang="en-US" b="1" dirty="0"/>
              <a:t>Luke 24:15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C6CF510-9BC5-4D1C-8CAE-BEAF78178CC0}"/>
              </a:ext>
            </a:extLst>
          </p:cNvPr>
          <p:cNvSpPr>
            <a:spLocks noGrp="1"/>
          </p:cNvSpPr>
          <p:nvPr>
            <p:ph type="dt" idx="1"/>
          </p:nvPr>
        </p:nvSpPr>
        <p:spPr/>
        <p:txBody>
          <a:bodyPr/>
          <a:lstStyle/>
          <a:p>
            <a:r>
              <a:rPr lang="en-US"/>
              <a:t>7/15/2020 pm</a:t>
            </a:r>
          </a:p>
        </p:txBody>
      </p:sp>
      <p:sp>
        <p:nvSpPr>
          <p:cNvPr id="6" name="Footer Placeholder 5">
            <a:extLst>
              <a:ext uri="{FF2B5EF4-FFF2-40B4-BE49-F238E27FC236}">
                <a16:creationId xmlns:a16="http://schemas.microsoft.com/office/drawing/2014/main" id="{A1A6059A-5CD2-44D3-B95E-928A0826FE6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A2CAE46D-FBE0-4AD4-83DC-7B471EE6BA53}"/>
              </a:ext>
            </a:extLst>
          </p:cNvPr>
          <p:cNvSpPr>
            <a:spLocks noGrp="1"/>
          </p:cNvSpPr>
          <p:nvPr>
            <p:ph type="hdr" sz="quarter"/>
          </p:nvPr>
        </p:nvSpPr>
        <p:spPr/>
        <p:txBody>
          <a:bodyPr/>
          <a:lstStyle/>
          <a:p>
            <a:r>
              <a:rPr lang="en-US"/>
              <a:t>Class – The Life Of Christ (217)</a:t>
            </a:r>
          </a:p>
        </p:txBody>
      </p:sp>
    </p:spTree>
    <p:extLst>
      <p:ext uri="{BB962C8B-B14F-4D97-AF65-F5344CB8AC3E}">
        <p14:creationId xmlns:p14="http://schemas.microsoft.com/office/powerpoint/2010/main" val="4120354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E61FF56-D642-498B-8A2F-E05B04529304}"/>
              </a:ext>
            </a:extLst>
          </p:cNvPr>
          <p:cNvSpPr>
            <a:spLocks noGrp="1"/>
          </p:cNvSpPr>
          <p:nvPr>
            <p:ph type="dt" idx="1"/>
          </p:nvPr>
        </p:nvSpPr>
        <p:spPr/>
        <p:txBody>
          <a:bodyPr/>
          <a:lstStyle/>
          <a:p>
            <a:r>
              <a:rPr lang="en-US"/>
              <a:t>7/15/2020 pm</a:t>
            </a:r>
          </a:p>
        </p:txBody>
      </p:sp>
      <p:sp>
        <p:nvSpPr>
          <p:cNvPr id="6" name="Footer Placeholder 5">
            <a:extLst>
              <a:ext uri="{FF2B5EF4-FFF2-40B4-BE49-F238E27FC236}">
                <a16:creationId xmlns:a16="http://schemas.microsoft.com/office/drawing/2014/main" id="{3EBF855D-BBA4-44DC-9F8A-77127D8D378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3C843C08-D7E5-4620-89B0-8365B30B2B78}"/>
              </a:ext>
            </a:extLst>
          </p:cNvPr>
          <p:cNvSpPr>
            <a:spLocks noGrp="1"/>
          </p:cNvSpPr>
          <p:nvPr>
            <p:ph type="hdr" sz="quarter"/>
          </p:nvPr>
        </p:nvSpPr>
        <p:spPr/>
        <p:txBody>
          <a:bodyPr/>
          <a:lstStyle/>
          <a:p>
            <a:r>
              <a:rPr lang="en-US"/>
              <a:t>Class – The Life Of Christ (217)</a:t>
            </a:r>
          </a:p>
        </p:txBody>
      </p:sp>
    </p:spTree>
    <p:extLst>
      <p:ext uri="{BB962C8B-B14F-4D97-AF65-F5344CB8AC3E}">
        <p14:creationId xmlns:p14="http://schemas.microsoft.com/office/powerpoint/2010/main" val="549409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04BF8D79-0FB5-4D29-B090-EABDC46AFEF0}"/>
              </a:ext>
            </a:extLst>
          </p:cNvPr>
          <p:cNvSpPr>
            <a:spLocks noGrp="1"/>
          </p:cNvSpPr>
          <p:nvPr>
            <p:ph type="dt" idx="1"/>
          </p:nvPr>
        </p:nvSpPr>
        <p:spPr/>
        <p:txBody>
          <a:bodyPr/>
          <a:lstStyle/>
          <a:p>
            <a:r>
              <a:rPr lang="en-US"/>
              <a:t>7/15/2020 pm</a:t>
            </a:r>
          </a:p>
        </p:txBody>
      </p:sp>
      <p:sp>
        <p:nvSpPr>
          <p:cNvPr id="6" name="Footer Placeholder 5">
            <a:extLst>
              <a:ext uri="{FF2B5EF4-FFF2-40B4-BE49-F238E27FC236}">
                <a16:creationId xmlns:a16="http://schemas.microsoft.com/office/drawing/2014/main" id="{447AFBE5-CC98-4F51-9798-883E77FD056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611C926-DEFB-44AD-8BA2-A1D0161FE356}"/>
              </a:ext>
            </a:extLst>
          </p:cNvPr>
          <p:cNvSpPr>
            <a:spLocks noGrp="1"/>
          </p:cNvSpPr>
          <p:nvPr>
            <p:ph type="hdr" sz="quarter"/>
          </p:nvPr>
        </p:nvSpPr>
        <p:spPr/>
        <p:txBody>
          <a:bodyPr/>
          <a:lstStyle/>
          <a:p>
            <a:r>
              <a:rPr lang="en-US"/>
              <a:t>Class – The Life Of Christ (217)</a:t>
            </a:r>
          </a:p>
        </p:txBody>
      </p:sp>
    </p:spTree>
    <p:extLst>
      <p:ext uri="{BB962C8B-B14F-4D97-AF65-F5344CB8AC3E}">
        <p14:creationId xmlns:p14="http://schemas.microsoft.com/office/powerpoint/2010/main" val="897025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Just like when Peter “began” to rebuke the Lord for His declaration that He would suffer and be crucified. </a:t>
            </a:r>
          </a:p>
          <a:p>
            <a:r>
              <a:rPr lang="en-US" dirty="0"/>
              <a:t>Psalms 2 - connects the Anointed or Messiah with the Son of God. Vs. 2 and vs. 7</a:t>
            </a:r>
          </a:p>
          <a:p>
            <a:r>
              <a:rPr lang="en-US" dirty="0"/>
              <a:t>Overshadow - envelope in brilliancy (Vine) envelope in a shadow (Thayer)</a:t>
            </a:r>
          </a:p>
          <a:p>
            <a:r>
              <a:rPr lang="en-US" dirty="0"/>
              <a:t>Bright cloud - lustrous, well illuminated. Unlike any cloud they had ever seen.</a:t>
            </a:r>
          </a:p>
          <a:p>
            <a:r>
              <a:rPr lang="en-US" dirty="0"/>
              <a:t>“Listen to Him” - contextually, what was Jesus just talking about? His suffering and crucifixion. </a:t>
            </a:r>
          </a:p>
          <a:p>
            <a:endParaRPr lang="en-US" dirty="0"/>
          </a:p>
          <a:p>
            <a:r>
              <a:rPr lang="en-US" dirty="0"/>
              <a:t>Ex 16:9-10 - Then Moses said to Aaron, "Say to all the congregation of the sons of Israel, 'Come near before the Lord, for He has heard your grumblings.'" 10 It came about as Aaron spoke to the whole congregation of the sons of Israel, that they looked toward the wilderness, and behold, the glory of the Lord appeared in the cloud.”</a:t>
            </a:r>
          </a:p>
          <a:p>
            <a:endParaRPr lang="en-US" dirty="0"/>
          </a:p>
          <a:p>
            <a:r>
              <a:rPr lang="en-US" dirty="0"/>
              <a:t>Ex 33:9-11 - Whenever Moses entered the tent, the pillar of cloud would descend and stand at the entrance of the tent; and the Lord would speak with Moses. 10 When all the people saw the pillar of cloud standing at the entrance of the tent, all the people would arise and worship, each at the entrance of his tent. 11 Thus the Lord used to speak to Moses face to face, just as a man speaks to his friend. When Moses returned to the camp, his servant Joshua, the son of Nun, a young man, would not depart from the tent.”</a:t>
            </a:r>
          </a:p>
          <a:p>
            <a:endParaRPr lang="en-US" dirty="0"/>
          </a:p>
          <a:p>
            <a:r>
              <a:rPr lang="en-US" dirty="0"/>
              <a:t>Num 9:15-17 - “ Now on the day that the tabernacle was erected the cloud covered the tabernacle, the tent of the testimony, and in the evening it was like the appearance of fire over the tabernacle, until morning. 16 So it was continuously; the cloud would cover it by day, and the appearance of fire by night. 17 Whenever the cloud was lifted from over the tent, afterward the sons of Israel would then set out; and in the place where the cloud settled down, there the sons of Israel would camp.”</a:t>
            </a:r>
          </a:p>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E1F55DC-D695-483C-8DF2-D5A28DE29AA2}"/>
              </a:ext>
            </a:extLst>
          </p:cNvPr>
          <p:cNvSpPr>
            <a:spLocks noGrp="1"/>
          </p:cNvSpPr>
          <p:nvPr>
            <p:ph type="dt" idx="1"/>
          </p:nvPr>
        </p:nvSpPr>
        <p:spPr/>
        <p:txBody>
          <a:bodyPr/>
          <a:lstStyle/>
          <a:p>
            <a:r>
              <a:rPr lang="en-US"/>
              <a:t>7/15/2020 pm</a:t>
            </a:r>
          </a:p>
        </p:txBody>
      </p:sp>
      <p:sp>
        <p:nvSpPr>
          <p:cNvPr id="6" name="Footer Placeholder 5">
            <a:extLst>
              <a:ext uri="{FF2B5EF4-FFF2-40B4-BE49-F238E27FC236}">
                <a16:creationId xmlns:a16="http://schemas.microsoft.com/office/drawing/2014/main" id="{56E7FF26-C3B5-4E8B-992A-3796BE55F3B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2B6FC84-182C-4269-B1D4-16EC4E5E3642}"/>
              </a:ext>
            </a:extLst>
          </p:cNvPr>
          <p:cNvSpPr>
            <a:spLocks noGrp="1"/>
          </p:cNvSpPr>
          <p:nvPr>
            <p:ph type="hdr" sz="quarter"/>
          </p:nvPr>
        </p:nvSpPr>
        <p:spPr/>
        <p:txBody>
          <a:bodyPr/>
          <a:lstStyle/>
          <a:p>
            <a:r>
              <a:rPr lang="en-US"/>
              <a:t>Class – The Life Of Christ (217)</a:t>
            </a:r>
          </a:p>
        </p:txBody>
      </p:sp>
    </p:spTree>
    <p:extLst>
      <p:ext uri="{BB962C8B-B14F-4D97-AF65-F5344CB8AC3E}">
        <p14:creationId xmlns:p14="http://schemas.microsoft.com/office/powerpoint/2010/main" val="2242226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Just like when Peter “began” to rebuke the Lord for His declaration that He would suffer and be crucified. </a:t>
            </a:r>
          </a:p>
          <a:p>
            <a:r>
              <a:rPr lang="en-US" dirty="0"/>
              <a:t>Psalms 2 - connects the Anointed or Messiah with the Son of God. Vs. 2 and vs. 7</a:t>
            </a:r>
          </a:p>
          <a:p>
            <a:r>
              <a:rPr lang="en-US" dirty="0"/>
              <a:t>Overshadow - envelope in brilliancy (Vine) envelope in a shadow (Thayer)</a:t>
            </a:r>
          </a:p>
          <a:p>
            <a:r>
              <a:rPr lang="en-US" dirty="0"/>
              <a:t>“Listen to Him” - contextually, what was Jesus just talking about? His suffering and crucifixion. </a:t>
            </a:r>
          </a:p>
          <a:p>
            <a:r>
              <a:rPr lang="en-US" dirty="0"/>
              <a:t>Hebrews 5:5 - Jesus didn’t exalt Himself but by His Father. (Acts 13:32-33)</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E659AAE-FCEF-4F7A-89CA-B7D4FB417D60}"/>
              </a:ext>
            </a:extLst>
          </p:cNvPr>
          <p:cNvSpPr>
            <a:spLocks noGrp="1"/>
          </p:cNvSpPr>
          <p:nvPr>
            <p:ph type="dt" idx="1"/>
          </p:nvPr>
        </p:nvSpPr>
        <p:spPr/>
        <p:txBody>
          <a:bodyPr/>
          <a:lstStyle/>
          <a:p>
            <a:r>
              <a:rPr lang="en-US"/>
              <a:t>7/15/2020 pm</a:t>
            </a:r>
          </a:p>
        </p:txBody>
      </p:sp>
      <p:sp>
        <p:nvSpPr>
          <p:cNvPr id="6" name="Footer Placeholder 5">
            <a:extLst>
              <a:ext uri="{FF2B5EF4-FFF2-40B4-BE49-F238E27FC236}">
                <a16:creationId xmlns:a16="http://schemas.microsoft.com/office/drawing/2014/main" id="{5138224A-20DE-40E3-92BA-8FAC717CE0E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57D858C-FD7D-4144-93C8-C883BB0A5C60}"/>
              </a:ext>
            </a:extLst>
          </p:cNvPr>
          <p:cNvSpPr>
            <a:spLocks noGrp="1"/>
          </p:cNvSpPr>
          <p:nvPr>
            <p:ph type="hdr" sz="quarter"/>
          </p:nvPr>
        </p:nvSpPr>
        <p:spPr/>
        <p:txBody>
          <a:bodyPr/>
          <a:lstStyle/>
          <a:p>
            <a:r>
              <a:rPr lang="en-US"/>
              <a:t>Class – The Life Of Christ (217)</a:t>
            </a:r>
          </a:p>
        </p:txBody>
      </p:sp>
    </p:spTree>
    <p:extLst>
      <p:ext uri="{BB962C8B-B14F-4D97-AF65-F5344CB8AC3E}">
        <p14:creationId xmlns:p14="http://schemas.microsoft.com/office/powerpoint/2010/main" val="2302721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Eccles. 5:1 - “draw near to listen”</a:t>
            </a:r>
          </a:p>
          <a:p>
            <a:r>
              <a:rPr lang="en-US" dirty="0"/>
              <a:t>Listen with the conviction to act. Matthew 7:24-27</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EC9CAB4C-FD7A-4723-AA9F-4E0A92860475}"/>
              </a:ext>
            </a:extLst>
          </p:cNvPr>
          <p:cNvSpPr>
            <a:spLocks noGrp="1"/>
          </p:cNvSpPr>
          <p:nvPr>
            <p:ph type="dt" idx="1"/>
          </p:nvPr>
        </p:nvSpPr>
        <p:spPr/>
        <p:txBody>
          <a:bodyPr/>
          <a:lstStyle/>
          <a:p>
            <a:r>
              <a:rPr lang="en-US"/>
              <a:t>7/15/2020 pm</a:t>
            </a:r>
          </a:p>
        </p:txBody>
      </p:sp>
      <p:sp>
        <p:nvSpPr>
          <p:cNvPr id="6" name="Footer Placeholder 5">
            <a:extLst>
              <a:ext uri="{FF2B5EF4-FFF2-40B4-BE49-F238E27FC236}">
                <a16:creationId xmlns:a16="http://schemas.microsoft.com/office/drawing/2014/main" id="{C4A463DB-DBF4-456D-A2E5-4CCADD17928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930FDC97-74CA-4E35-BED4-E5ABDE0663BD}"/>
              </a:ext>
            </a:extLst>
          </p:cNvPr>
          <p:cNvSpPr>
            <a:spLocks noGrp="1"/>
          </p:cNvSpPr>
          <p:nvPr>
            <p:ph type="hdr" sz="quarter"/>
          </p:nvPr>
        </p:nvSpPr>
        <p:spPr/>
        <p:txBody>
          <a:bodyPr/>
          <a:lstStyle/>
          <a:p>
            <a:r>
              <a:rPr lang="en-US"/>
              <a:t>Class – The Life Of Christ (217)</a:t>
            </a:r>
          </a:p>
        </p:txBody>
      </p:sp>
    </p:spTree>
    <p:extLst>
      <p:ext uri="{BB962C8B-B14F-4D97-AF65-F5344CB8AC3E}">
        <p14:creationId xmlns:p14="http://schemas.microsoft.com/office/powerpoint/2010/main" val="2438045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BB03613-6A97-4A11-84A5-3617F706494B}"/>
              </a:ext>
            </a:extLst>
          </p:cNvPr>
          <p:cNvSpPr>
            <a:spLocks noGrp="1"/>
          </p:cNvSpPr>
          <p:nvPr>
            <p:ph type="dt" idx="1"/>
          </p:nvPr>
        </p:nvSpPr>
        <p:spPr/>
        <p:txBody>
          <a:bodyPr/>
          <a:lstStyle/>
          <a:p>
            <a:r>
              <a:rPr lang="en-US"/>
              <a:t>7/15/2020 pm</a:t>
            </a:r>
          </a:p>
        </p:txBody>
      </p:sp>
      <p:sp>
        <p:nvSpPr>
          <p:cNvPr id="6" name="Footer Placeholder 5">
            <a:extLst>
              <a:ext uri="{FF2B5EF4-FFF2-40B4-BE49-F238E27FC236}">
                <a16:creationId xmlns:a16="http://schemas.microsoft.com/office/drawing/2014/main" id="{88A39B6A-82BC-42DD-8234-97D754EC2AA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56BEED5A-B3B1-4CF8-B4D4-E227EF564287}"/>
              </a:ext>
            </a:extLst>
          </p:cNvPr>
          <p:cNvSpPr>
            <a:spLocks noGrp="1"/>
          </p:cNvSpPr>
          <p:nvPr>
            <p:ph type="hdr" sz="quarter"/>
          </p:nvPr>
        </p:nvSpPr>
        <p:spPr/>
        <p:txBody>
          <a:bodyPr/>
          <a:lstStyle/>
          <a:p>
            <a:r>
              <a:rPr lang="en-US"/>
              <a:t>Class – The Life Of Christ (217)</a:t>
            </a:r>
          </a:p>
        </p:txBody>
      </p:sp>
    </p:spTree>
    <p:extLst>
      <p:ext uri="{BB962C8B-B14F-4D97-AF65-F5344CB8AC3E}">
        <p14:creationId xmlns:p14="http://schemas.microsoft.com/office/powerpoint/2010/main" val="3113253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 20:19-20</a:t>
            </a:r>
          </a:p>
          <a:p>
            <a:r>
              <a:rPr lang="en-US" dirty="0"/>
              <a:t>Then they said to Moses, "Speak to us yourself and we will listen; but let not God speak to us, or we will die." 20 Moses said to the people, "Do not be afraid; for God has come in order to test you, and in order that the fear of Him may remain with you, so that you may not sin.“</a:t>
            </a:r>
          </a:p>
          <a:p>
            <a:endParaRPr lang="en-US" dirty="0"/>
          </a:p>
          <a:p>
            <a:r>
              <a:rPr lang="en-US" dirty="0" err="1"/>
              <a:t>Deut</a:t>
            </a:r>
            <a:r>
              <a:rPr lang="en-US" dirty="0"/>
              <a:t> 13:4</a:t>
            </a:r>
          </a:p>
          <a:p>
            <a:r>
              <a:rPr lang="en-US" dirty="0"/>
              <a:t>“…fear Him…listen to His voice.”</a:t>
            </a:r>
          </a:p>
          <a:p>
            <a:endParaRPr lang="en-US" dirty="0"/>
          </a:p>
          <a:p>
            <a:r>
              <a:rPr lang="en-US" dirty="0"/>
              <a:t>Revelation 1:12, “Then I turned to see the voice that was speaking with me… vs. 17…when I saw Him, I fell at His feet like a dead man. And He placed His right hand on me saying, ‘do not be afraid…”</a:t>
            </a:r>
          </a:p>
          <a:p>
            <a:endParaRPr lang="en-US" dirty="0"/>
          </a:p>
          <a:p>
            <a:r>
              <a:rPr lang="en-US" dirty="0" err="1"/>
              <a:t>Deut</a:t>
            </a:r>
            <a:r>
              <a:rPr lang="en-US" dirty="0"/>
              <a:t> 4:35-36</a:t>
            </a:r>
          </a:p>
          <a:p>
            <a:r>
              <a:rPr lang="en-US" dirty="0"/>
              <a:t>To you it was shown that you might know that the Lord, He is God; there is no other besides Him. 36 "Out of the heavens He let you hear His voice to discipline you; and on earth He let you see His great fire, and you heard His words from the midst of the fire.”</a:t>
            </a:r>
          </a:p>
          <a:p>
            <a:endParaRPr lang="en-US" dirty="0"/>
          </a:p>
          <a:p>
            <a:r>
              <a:rPr lang="en-US" dirty="0"/>
              <a:t>Ps 18:13-15</a:t>
            </a:r>
          </a:p>
          <a:p>
            <a:r>
              <a:rPr lang="en-US" b="1" dirty="0"/>
              <a:t>The Lord also thundered in the heavens, And the Most High uttered His voice</a:t>
            </a:r>
            <a:r>
              <a:rPr lang="en-US" dirty="0"/>
              <a:t>, Hailstones and coals of fire. 14 He sent out His arrows, and scattered them, And lightning flashes in abundance, and routed them. 15 Then the channels of water appeared, And the foundations of the world were laid bare At Your rebuke, O Lord, At the blast of the breath of Your nostrils.</a:t>
            </a:r>
          </a:p>
          <a:p>
            <a:endParaRPr lang="en-US" dirty="0"/>
          </a:p>
          <a:p>
            <a:r>
              <a:rPr lang="en-US" dirty="0"/>
              <a:t>Heb 12:25-26</a:t>
            </a:r>
          </a:p>
          <a:p>
            <a:r>
              <a:rPr lang="en-US" dirty="0"/>
              <a:t>See to it that you do not refuse Him who is speaking. For if those did not escape when they refused him who warned them on earth, much less will we escape who turn away from Him who warns from heaven. 26 And His voice shook the earth then, but now He has promised, saying, "YET ONCE MORE I WILL SHAKE NOT ONLY THE EARTH, BUT ALSO THE HEAVEN.“</a:t>
            </a:r>
          </a:p>
          <a:p>
            <a:endParaRPr lang="en-US" dirty="0"/>
          </a:p>
          <a:p>
            <a:r>
              <a:rPr lang="en-US" dirty="0"/>
              <a:t>John 5:28-29</a:t>
            </a:r>
          </a:p>
          <a:p>
            <a:r>
              <a:rPr lang="en-US" dirty="0"/>
              <a:t>Do not marvel at this; for an hour is coming, in which all who are in the tombs will hear His voice, 29 and will come forth; those who did the good deeds to a resurrection of life, those who committed the evil deeds to a resurrection of judgment.</a:t>
            </a:r>
          </a:p>
          <a:p>
            <a:endParaRPr lang="en-US" dirty="0"/>
          </a:p>
          <a:p>
            <a:r>
              <a:rPr lang="en-US" dirty="0"/>
              <a:t>Note: Exodus 3:5 - when God spoke to Moses from the burning bush “Moses hid his face, for he was afraid to look at God.”</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9ADAB149-6C82-4C55-B2C1-228561B3C15B}"/>
              </a:ext>
            </a:extLst>
          </p:cNvPr>
          <p:cNvSpPr>
            <a:spLocks noGrp="1"/>
          </p:cNvSpPr>
          <p:nvPr>
            <p:ph type="dt" idx="1"/>
          </p:nvPr>
        </p:nvSpPr>
        <p:spPr/>
        <p:txBody>
          <a:bodyPr/>
          <a:lstStyle/>
          <a:p>
            <a:r>
              <a:rPr lang="en-US"/>
              <a:t>7/15/2020 pm</a:t>
            </a:r>
          </a:p>
        </p:txBody>
      </p:sp>
      <p:sp>
        <p:nvSpPr>
          <p:cNvPr id="6" name="Footer Placeholder 5">
            <a:extLst>
              <a:ext uri="{FF2B5EF4-FFF2-40B4-BE49-F238E27FC236}">
                <a16:creationId xmlns:a16="http://schemas.microsoft.com/office/drawing/2014/main" id="{E0ABD709-DAEF-468C-BB7E-CC4D5C09470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2CF62A9-4B0B-4D09-9C79-469A1C2E4CBC}"/>
              </a:ext>
            </a:extLst>
          </p:cNvPr>
          <p:cNvSpPr>
            <a:spLocks noGrp="1"/>
          </p:cNvSpPr>
          <p:nvPr>
            <p:ph type="hdr" sz="quarter"/>
          </p:nvPr>
        </p:nvSpPr>
        <p:spPr/>
        <p:txBody>
          <a:bodyPr/>
          <a:lstStyle/>
          <a:p>
            <a:r>
              <a:rPr lang="en-US"/>
              <a:t>Class – The Life Of Christ (217)</a:t>
            </a:r>
          </a:p>
        </p:txBody>
      </p:sp>
    </p:spTree>
    <p:extLst>
      <p:ext uri="{BB962C8B-B14F-4D97-AF65-F5344CB8AC3E}">
        <p14:creationId xmlns:p14="http://schemas.microsoft.com/office/powerpoint/2010/main" val="31368711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Just like when Peter “began” to rebuke the Lord for His declaration that He would suffer and be crucified.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9</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EC3D7D2-8FDE-4D5A-9D4B-43EEFBF1BC20}"/>
              </a:ext>
            </a:extLst>
          </p:cNvPr>
          <p:cNvSpPr>
            <a:spLocks noGrp="1"/>
          </p:cNvSpPr>
          <p:nvPr>
            <p:ph type="dt" idx="1"/>
          </p:nvPr>
        </p:nvSpPr>
        <p:spPr/>
        <p:txBody>
          <a:bodyPr/>
          <a:lstStyle/>
          <a:p>
            <a:r>
              <a:rPr lang="en-US"/>
              <a:t>7/15/2020 pm</a:t>
            </a:r>
          </a:p>
        </p:txBody>
      </p:sp>
      <p:sp>
        <p:nvSpPr>
          <p:cNvPr id="6" name="Footer Placeholder 5">
            <a:extLst>
              <a:ext uri="{FF2B5EF4-FFF2-40B4-BE49-F238E27FC236}">
                <a16:creationId xmlns:a16="http://schemas.microsoft.com/office/drawing/2014/main" id="{1E1B2051-C469-4403-AE3A-6098BB976CFA}"/>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3C9293CE-B063-4F8E-9E34-11B3715504EE}"/>
              </a:ext>
            </a:extLst>
          </p:cNvPr>
          <p:cNvSpPr>
            <a:spLocks noGrp="1"/>
          </p:cNvSpPr>
          <p:nvPr>
            <p:ph type="hdr" sz="quarter"/>
          </p:nvPr>
        </p:nvSpPr>
        <p:spPr/>
        <p:txBody>
          <a:bodyPr/>
          <a:lstStyle/>
          <a:p>
            <a:r>
              <a:rPr lang="en-US"/>
              <a:t>Class – The Life Of Christ (217)</a:t>
            </a:r>
          </a:p>
        </p:txBody>
      </p:sp>
    </p:spTree>
    <p:extLst>
      <p:ext uri="{BB962C8B-B14F-4D97-AF65-F5344CB8AC3E}">
        <p14:creationId xmlns:p14="http://schemas.microsoft.com/office/powerpoint/2010/main" val="1497275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35892" y="3085765"/>
            <a:ext cx="8245163" cy="333814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7/18/2020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688E5B1-4139-AD48-BA45-9CE6A55A1ED0}"/>
              </a:ext>
            </a:extLst>
          </p:cNvPr>
          <p:cNvSpPr/>
          <p:nvPr userDrawn="1"/>
        </p:nvSpPr>
        <p:spPr>
          <a:xfrm>
            <a:off x="81945" y="456434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65813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360596E6-4DE9-A746-9D39-94401D2B4645}"/>
              </a:ext>
            </a:extLst>
          </p:cNvPr>
          <p:cNvSpPr/>
          <p:nvPr userDrawn="1"/>
        </p:nvSpPr>
        <p:spPr>
          <a:xfrm rot="16200000">
            <a:off x="2555801" y="2404428"/>
            <a:ext cx="1270001" cy="9526"/>
          </a:xfrm>
          <a:prstGeom prst="rect">
            <a:avLst/>
          </a:prstGeom>
          <a:solidFill>
            <a:srgbClr val="111111"/>
          </a:solidFill>
          <a:ln w="12700">
            <a:miter lim="400000"/>
          </a:ln>
        </p:spPr>
        <p:txBody>
          <a:bodyPr lIns="25400" tIns="25400" rIns="25400" bIns="25400" anchor="ctr"/>
          <a:lstStyle/>
          <a:p>
            <a:pPr algn="ctr">
              <a:defRPr sz="3200" spc="0">
                <a:solidFill>
                  <a:srgbClr val="000000"/>
                </a:solidFill>
                <a:latin typeface="Helvetica Light"/>
                <a:ea typeface="Helvetica Light"/>
                <a:cs typeface="Helvetica Light"/>
                <a:sym typeface="Helvetica Light"/>
              </a:defRPr>
            </a:pPr>
            <a:endParaRPr lang="en-US" sz="1600" noProof="0" dirty="0"/>
          </a:p>
        </p:txBody>
      </p:sp>
      <p:sp>
        <p:nvSpPr>
          <p:cNvPr id="14" name="Picture Placeholder 13">
            <a:extLst>
              <a:ext uri="{FF2B5EF4-FFF2-40B4-BE49-F238E27FC236}">
                <a16:creationId xmlns:a16="http://schemas.microsoft.com/office/drawing/2014/main" id="{14FCD294-AF1C-5E4C-A4DA-80CFCFA430D2}"/>
              </a:ext>
            </a:extLst>
          </p:cNvPr>
          <p:cNvSpPr>
            <a:spLocks noGrp="1"/>
          </p:cNvSpPr>
          <p:nvPr>
            <p:ph type="pic" sz="quarter" idx="13"/>
          </p:nvPr>
        </p:nvSpPr>
        <p:spPr>
          <a:xfrm>
            <a:off x="729854" y="917462"/>
            <a:ext cx="1653778" cy="4989627"/>
          </a:xfrm>
          <a:custGeom>
            <a:avLst/>
            <a:gdLst>
              <a:gd name="connsiteX0" fmla="*/ 0 w 2205037"/>
              <a:gd name="connsiteY0" fmla="*/ 0 h 4989627"/>
              <a:gd name="connsiteX1" fmla="*/ 2205037 w 2205037"/>
              <a:gd name="connsiteY1" fmla="*/ 0 h 4989627"/>
              <a:gd name="connsiteX2" fmla="*/ 2205037 w 2205037"/>
              <a:gd name="connsiteY2" fmla="*/ 4989627 h 4989627"/>
              <a:gd name="connsiteX3" fmla="*/ 0 w 2205037"/>
              <a:gd name="connsiteY3" fmla="*/ 4989627 h 4989627"/>
              <a:gd name="connsiteX4" fmla="*/ 0 w 2205037"/>
              <a:gd name="connsiteY4" fmla="*/ 4286290 h 4989627"/>
              <a:gd name="connsiteX5" fmla="*/ 809319 w 2205037"/>
              <a:gd name="connsiteY5" fmla="*/ 4286290 h 4989627"/>
              <a:gd name="connsiteX6" fmla="*/ 809319 w 2205037"/>
              <a:gd name="connsiteY6" fmla="*/ 3905289 h 4989627"/>
              <a:gd name="connsiteX7" fmla="*/ 0 w 2205037"/>
              <a:gd name="connsiteY7" fmla="*/ 3905289 h 49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5037" h="4989627">
                <a:moveTo>
                  <a:pt x="0" y="0"/>
                </a:moveTo>
                <a:lnTo>
                  <a:pt x="2205037" y="0"/>
                </a:lnTo>
                <a:lnTo>
                  <a:pt x="2205037" y="4989627"/>
                </a:lnTo>
                <a:lnTo>
                  <a:pt x="0" y="4989627"/>
                </a:lnTo>
                <a:lnTo>
                  <a:pt x="0" y="4286290"/>
                </a:lnTo>
                <a:lnTo>
                  <a:pt x="809319" y="4286290"/>
                </a:lnTo>
                <a:lnTo>
                  <a:pt x="809319" y="3905289"/>
                </a:lnTo>
                <a:lnTo>
                  <a:pt x="0" y="3905289"/>
                </a:lnTo>
                <a:close/>
              </a:path>
            </a:pathLst>
          </a:custGeom>
          <a:solidFill>
            <a:schemeClr val="tx2"/>
          </a:solidFill>
        </p:spPr>
        <p:txBody>
          <a:bodyPr wrap="square">
            <a:noAutofit/>
          </a:bodyPr>
          <a:lstStyle/>
          <a:p>
            <a:r>
              <a:rPr lang="en-US"/>
              <a:t>Click icon to add picture</a:t>
            </a:r>
            <a:endParaRPr lang="en-US" dirty="0"/>
          </a:p>
        </p:txBody>
      </p:sp>
      <p:sp>
        <p:nvSpPr>
          <p:cNvPr id="15" name="Rectangle 1">
            <a:extLst>
              <a:ext uri="{FF2B5EF4-FFF2-40B4-BE49-F238E27FC236}">
                <a16:creationId xmlns:a16="http://schemas.microsoft.com/office/drawing/2014/main" id="{8EDF2123-85B2-F547-8D7A-F0273E1E9E85}"/>
              </a:ext>
            </a:extLst>
          </p:cNvPr>
          <p:cNvSpPr/>
          <p:nvPr userDrawn="1"/>
        </p:nvSpPr>
        <p:spPr>
          <a:xfrm>
            <a:off x="573067" y="482459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8" name="Title 1">
            <a:extLst>
              <a:ext uri="{FF2B5EF4-FFF2-40B4-BE49-F238E27FC236}">
                <a16:creationId xmlns:a16="http://schemas.microsoft.com/office/drawing/2014/main" id="{51DA15C9-6722-0B47-897A-7DC9AED35B7C}"/>
              </a:ext>
            </a:extLst>
          </p:cNvPr>
          <p:cNvSpPr>
            <a:spLocks noGrp="1"/>
          </p:cNvSpPr>
          <p:nvPr>
            <p:ph type="title" hasCustomPrompt="1"/>
          </p:nvPr>
        </p:nvSpPr>
        <p:spPr>
          <a:xfrm>
            <a:off x="3186038" y="2945526"/>
            <a:ext cx="2209121" cy="1613201"/>
          </a:xfrm>
        </p:spPr>
        <p:txBody>
          <a:bodyPr lIns="0" tIns="0" rIns="0" bIns="0" anchor="b">
            <a:normAutofit/>
          </a:bodyPr>
          <a:lstStyle>
            <a:lvl1pPr>
              <a:defRPr sz="3400"/>
            </a:lvl1pPr>
          </a:lstStyle>
          <a:p>
            <a:r>
              <a:rPr lang="en-US" dirty="0"/>
              <a:t>TITLE GOES HERE</a:t>
            </a:r>
          </a:p>
        </p:txBody>
      </p:sp>
      <p:sp>
        <p:nvSpPr>
          <p:cNvPr id="22" name="Content Placeholder 20">
            <a:extLst>
              <a:ext uri="{FF2B5EF4-FFF2-40B4-BE49-F238E27FC236}">
                <a16:creationId xmlns:a16="http://schemas.microsoft.com/office/drawing/2014/main" id="{5FFB748F-E999-9A4B-B9D8-B6E1C2AE0134}"/>
              </a:ext>
            </a:extLst>
          </p:cNvPr>
          <p:cNvSpPr>
            <a:spLocks noGrp="1"/>
          </p:cNvSpPr>
          <p:nvPr>
            <p:ph sz="quarter" idx="14"/>
          </p:nvPr>
        </p:nvSpPr>
        <p:spPr>
          <a:xfrm>
            <a:off x="5554267" y="2005014"/>
            <a:ext cx="3382565" cy="4027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54458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aller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placeholder.jpg">
            <a:extLst>
              <a:ext uri="{FF2B5EF4-FFF2-40B4-BE49-F238E27FC236}">
                <a16:creationId xmlns:a16="http://schemas.microsoft.com/office/drawing/2014/main" id="{D447DA2F-5DA0-834C-9AFA-DC4F7B4ECCDC}"/>
              </a:ext>
            </a:extLst>
          </p:cNvPr>
          <p:cNvSpPr>
            <a:spLocks noGrp="1"/>
          </p:cNvSpPr>
          <p:nvPr>
            <p:ph type="pic" sz="quarter" idx="13"/>
          </p:nvPr>
        </p:nvSpPr>
        <p:spPr>
          <a:xfrm>
            <a:off x="7596231" y="717551"/>
            <a:ext cx="1547701" cy="4953001"/>
          </a:xfrm>
          <a:prstGeom prst="rect">
            <a:avLst/>
          </a:prstGeom>
          <a:solidFill>
            <a:schemeClr val="tx2"/>
          </a:solidFill>
        </p:spPr>
        <p:txBody>
          <a:bodyPr lIns="91439" tIns="45719" rIns="91439" bIns="45719">
            <a:noAutofit/>
          </a:bodyPr>
          <a:lstStyle/>
          <a:p>
            <a:r>
              <a:rPr lang="en-US" noProof="0"/>
              <a:t>Click icon to add picture</a:t>
            </a:r>
          </a:p>
        </p:txBody>
      </p:sp>
      <p:sp>
        <p:nvSpPr>
          <p:cNvPr id="10" name="Picture Placeholder 9">
            <a:extLst>
              <a:ext uri="{FF2B5EF4-FFF2-40B4-BE49-F238E27FC236}">
                <a16:creationId xmlns:a16="http://schemas.microsoft.com/office/drawing/2014/main" id="{0292654E-1088-3C42-A573-2CBF48FA3324}"/>
              </a:ext>
            </a:extLst>
          </p:cNvPr>
          <p:cNvSpPr>
            <a:spLocks noGrp="1"/>
          </p:cNvSpPr>
          <p:nvPr>
            <p:ph type="pic" sz="quarter" idx="14"/>
          </p:nvPr>
        </p:nvSpPr>
        <p:spPr>
          <a:xfrm>
            <a:off x="955843" y="3168650"/>
            <a:ext cx="2525396" cy="3689350"/>
          </a:xfrm>
          <a:custGeom>
            <a:avLst/>
            <a:gdLst>
              <a:gd name="connsiteX0" fmla="*/ 0 w 3367194"/>
              <a:gd name="connsiteY0" fmla="*/ 0 h 3689350"/>
              <a:gd name="connsiteX1" fmla="*/ 3367194 w 3367194"/>
              <a:gd name="connsiteY1" fmla="*/ 0 h 3689350"/>
              <a:gd name="connsiteX2" fmla="*/ 3367194 w 3367194"/>
              <a:gd name="connsiteY2" fmla="*/ 3689350 h 3689350"/>
              <a:gd name="connsiteX3" fmla="*/ 0 w 3367194"/>
              <a:gd name="connsiteY3" fmla="*/ 3689350 h 3689350"/>
              <a:gd name="connsiteX4" fmla="*/ 0 w 3367194"/>
              <a:gd name="connsiteY4" fmla="*/ 2035101 h 3689350"/>
              <a:gd name="connsiteX5" fmla="*/ 508000 w 3367194"/>
              <a:gd name="connsiteY5" fmla="*/ 2035101 h 3689350"/>
              <a:gd name="connsiteX6" fmla="*/ 508000 w 3367194"/>
              <a:gd name="connsiteY6" fmla="*/ 1654100 h 3689350"/>
              <a:gd name="connsiteX7" fmla="*/ 0 w 3367194"/>
              <a:gd name="connsiteY7" fmla="*/ 1654100 h 3689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7194" h="3689350">
                <a:moveTo>
                  <a:pt x="0" y="0"/>
                </a:moveTo>
                <a:lnTo>
                  <a:pt x="3367194" y="0"/>
                </a:lnTo>
                <a:lnTo>
                  <a:pt x="3367194" y="3689350"/>
                </a:lnTo>
                <a:lnTo>
                  <a:pt x="0" y="3689350"/>
                </a:lnTo>
                <a:lnTo>
                  <a:pt x="0" y="2035101"/>
                </a:lnTo>
                <a:lnTo>
                  <a:pt x="508000" y="2035101"/>
                </a:lnTo>
                <a:lnTo>
                  <a:pt x="508000" y="1654100"/>
                </a:lnTo>
                <a:lnTo>
                  <a:pt x="0" y="1654100"/>
                </a:lnTo>
                <a:close/>
              </a:path>
            </a:pathLst>
          </a:custGeom>
          <a:solidFill>
            <a:schemeClr val="tx2"/>
          </a:solidFill>
        </p:spPr>
        <p:txBody>
          <a:bodyPr wrap="square" lIns="91439" tIns="45719" rIns="91439" bIns="45719">
            <a:noAutofit/>
          </a:bodyPr>
          <a:lstStyle/>
          <a:p>
            <a:r>
              <a:rPr lang="en-US" noProof="0"/>
              <a:t>Click icon to add picture</a:t>
            </a:r>
          </a:p>
        </p:txBody>
      </p:sp>
      <p:sp>
        <p:nvSpPr>
          <p:cNvPr id="7" name="placeholder.jpg">
            <a:extLst>
              <a:ext uri="{FF2B5EF4-FFF2-40B4-BE49-F238E27FC236}">
                <a16:creationId xmlns:a16="http://schemas.microsoft.com/office/drawing/2014/main" id="{098C8554-580A-2442-9906-28A71B624A68}"/>
              </a:ext>
            </a:extLst>
          </p:cNvPr>
          <p:cNvSpPr>
            <a:spLocks noGrp="1"/>
          </p:cNvSpPr>
          <p:nvPr>
            <p:ph type="pic" sz="quarter" idx="15"/>
          </p:nvPr>
        </p:nvSpPr>
        <p:spPr>
          <a:xfrm>
            <a:off x="955843" y="0"/>
            <a:ext cx="2525396" cy="2667000"/>
          </a:xfrm>
          <a:prstGeom prst="rect">
            <a:avLst/>
          </a:prstGeom>
          <a:solidFill>
            <a:schemeClr val="tx2"/>
          </a:solidFill>
        </p:spPr>
        <p:txBody>
          <a:bodyPr lIns="91439" tIns="45719" rIns="91439" bIns="45719">
            <a:noAutofit/>
          </a:bodyPr>
          <a:lstStyle/>
          <a:p>
            <a:r>
              <a:rPr lang="en-US" noProof="0"/>
              <a:t>Click icon to add picture</a:t>
            </a:r>
          </a:p>
        </p:txBody>
      </p:sp>
      <p:sp>
        <p:nvSpPr>
          <p:cNvPr id="11" name="Rectangle 1">
            <a:extLst>
              <a:ext uri="{FF2B5EF4-FFF2-40B4-BE49-F238E27FC236}">
                <a16:creationId xmlns:a16="http://schemas.microsoft.com/office/drawing/2014/main" id="{4DD41584-4B5C-2B41-B712-6810C565BC56}"/>
              </a:ext>
            </a:extLst>
          </p:cNvPr>
          <p:cNvSpPr/>
          <p:nvPr userDrawn="1"/>
        </p:nvSpPr>
        <p:spPr>
          <a:xfrm>
            <a:off x="574842" y="4822751"/>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2" name="Rectangle 1">
            <a:extLst>
              <a:ext uri="{FF2B5EF4-FFF2-40B4-BE49-F238E27FC236}">
                <a16:creationId xmlns:a16="http://schemas.microsoft.com/office/drawing/2014/main" id="{BCFE255A-D792-824C-B7BD-0F53CCBE9393}"/>
              </a:ext>
            </a:extLst>
          </p:cNvPr>
          <p:cNvSpPr/>
          <p:nvPr userDrawn="1"/>
        </p:nvSpPr>
        <p:spPr>
          <a:xfrm>
            <a:off x="7119981" y="2901950"/>
            <a:ext cx="9525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3" name="Rectangle 1">
            <a:extLst>
              <a:ext uri="{FF2B5EF4-FFF2-40B4-BE49-F238E27FC236}">
                <a16:creationId xmlns:a16="http://schemas.microsoft.com/office/drawing/2014/main" id="{C5F7BCC5-255A-E040-9CB6-55FC42CEBF16}"/>
              </a:ext>
            </a:extLst>
          </p:cNvPr>
          <p:cNvSpPr/>
          <p:nvPr userDrawn="1"/>
        </p:nvSpPr>
        <p:spPr>
          <a:xfrm rot="16200000">
            <a:off x="2480972" y="227488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6" name="Title 1">
            <a:extLst>
              <a:ext uri="{FF2B5EF4-FFF2-40B4-BE49-F238E27FC236}">
                <a16:creationId xmlns:a16="http://schemas.microsoft.com/office/drawing/2014/main" id="{A015DDBE-BC7A-D046-BEA1-79A44722B1F7}"/>
              </a:ext>
            </a:extLst>
          </p:cNvPr>
          <p:cNvSpPr>
            <a:spLocks noGrp="1"/>
          </p:cNvSpPr>
          <p:nvPr>
            <p:ph type="title" hasCustomPrompt="1"/>
          </p:nvPr>
        </p:nvSpPr>
        <p:spPr>
          <a:xfrm>
            <a:off x="4614363" y="3486001"/>
            <a:ext cx="2743743" cy="1613201"/>
          </a:xfrm>
        </p:spPr>
        <p:txBody>
          <a:bodyPr lIns="0" tIns="0" rIns="0" bIns="0" anchor="ctr">
            <a:normAutofit/>
          </a:bodyPr>
          <a:lstStyle>
            <a:lvl1pPr>
              <a:defRPr sz="3400"/>
            </a:lvl1pPr>
          </a:lstStyle>
          <a:p>
            <a:r>
              <a:rPr lang="en-US" dirty="0"/>
              <a:t>TITLE GOES HERE</a:t>
            </a:r>
          </a:p>
        </p:txBody>
      </p:sp>
    </p:spTree>
    <p:extLst>
      <p:ext uri="{BB962C8B-B14F-4D97-AF65-F5344CB8AC3E}">
        <p14:creationId xmlns:p14="http://schemas.microsoft.com/office/powerpoint/2010/main" val="968764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D6BDBD8F-0811-E743-8D29-95FBA6111DCA}"/>
              </a:ext>
            </a:extLst>
          </p:cNvPr>
          <p:cNvSpPr/>
          <p:nvPr userDrawn="1"/>
        </p:nvSpPr>
        <p:spPr>
          <a:xfrm>
            <a:off x="3912156"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43973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3505200"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1069974" y="4035870"/>
            <a:ext cx="2743743" cy="1613201"/>
          </a:xfrm>
        </p:spPr>
        <p:txBody>
          <a:bodyPr lIns="0" tIns="0" rIns="0" bIns="0" anchor="b">
            <a:normAutofit/>
          </a:bodyPr>
          <a:lstStyle>
            <a:lvl1pPr>
              <a:defRPr sz="3400"/>
            </a:lvl1pPr>
          </a:lstStyle>
          <a:p>
            <a:r>
              <a:rPr lang="en-US" dirty="0"/>
              <a:t>TITLE GOES HERE</a:t>
            </a:r>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4512517"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9955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id="{9E887ACE-210F-4A8A-A033-E24FD239D1BB}"/>
              </a:ext>
            </a:extLst>
          </p:cNvPr>
          <p:cNvSpPr/>
          <p:nvPr userDrawn="1"/>
        </p:nvSpPr>
        <p:spPr>
          <a:xfrm>
            <a:off x="0"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565669"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7/18/2020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533608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4861801"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5966324" y="4035870"/>
            <a:ext cx="2743743" cy="1613201"/>
          </a:xfrm>
        </p:spPr>
        <p:txBody>
          <a:bodyPr lIns="0" tIns="0" rIns="0" bIns="0" anchor="b">
            <a:normAutofit/>
          </a:bodyPr>
          <a:lstStyle>
            <a:lvl1pPr>
              <a:defRPr sz="3400"/>
            </a:lvl1pPr>
          </a:lstStyle>
          <a:p>
            <a:r>
              <a:rPr lang="en-US" dirty="0"/>
              <a:t>TITLE GOES HERE</a:t>
            </a:r>
          </a:p>
        </p:txBody>
      </p:sp>
    </p:spTree>
    <p:extLst>
      <p:ext uri="{BB962C8B-B14F-4D97-AF65-F5344CB8AC3E}">
        <p14:creationId xmlns:p14="http://schemas.microsoft.com/office/powerpoint/2010/main" val="3075997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7/18/2020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5" name="Rectangle 1">
            <a:extLst>
              <a:ext uri="{FF2B5EF4-FFF2-40B4-BE49-F238E27FC236}">
                <a16:creationId xmlns:a16="http://schemas.microsoft.com/office/drawing/2014/main" id="{B5C4D9A4-C8E3-4644-9D63-86142FA59A02}"/>
              </a:ext>
            </a:extLst>
          </p:cNvPr>
          <p:cNvSpPr/>
          <p:nvPr userDrawn="1"/>
        </p:nvSpPr>
        <p:spPr>
          <a:xfrm>
            <a:off x="714375" y="952500"/>
            <a:ext cx="7715250" cy="4953000"/>
          </a:xfrm>
          <a:prstGeom prst="rect">
            <a:avLst/>
          </a:prstGeom>
          <a:solidFill>
            <a:schemeClr val="tx2"/>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6" name="Rectangle 1">
            <a:extLst>
              <a:ext uri="{FF2B5EF4-FFF2-40B4-BE49-F238E27FC236}">
                <a16:creationId xmlns:a16="http://schemas.microsoft.com/office/drawing/2014/main" id="{7047AEE3-4D24-FE4F-BC8C-1050F33A970F}"/>
              </a:ext>
            </a:extLst>
          </p:cNvPr>
          <p:cNvSpPr/>
          <p:nvPr userDrawn="1"/>
        </p:nvSpPr>
        <p:spPr>
          <a:xfrm rot="16200000">
            <a:off x="3932238" y="1106488"/>
            <a:ext cx="1270000" cy="9525"/>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7" name="Rectangle 1">
            <a:extLst>
              <a:ext uri="{FF2B5EF4-FFF2-40B4-BE49-F238E27FC236}">
                <a16:creationId xmlns:a16="http://schemas.microsoft.com/office/drawing/2014/main" id="{2B45386C-7F1B-4D47-959C-DE1A73B407E7}"/>
              </a:ext>
            </a:extLst>
          </p:cNvPr>
          <p:cNvSpPr/>
          <p:nvPr userDrawn="1"/>
        </p:nvSpPr>
        <p:spPr>
          <a:xfrm>
            <a:off x="323850" y="136525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8" name="Rectangle 1">
            <a:extLst>
              <a:ext uri="{FF2B5EF4-FFF2-40B4-BE49-F238E27FC236}">
                <a16:creationId xmlns:a16="http://schemas.microsoft.com/office/drawing/2014/main" id="{FB1C5AC5-B8E6-EC4F-8CB9-43E091C422EF}"/>
              </a:ext>
            </a:extLst>
          </p:cNvPr>
          <p:cNvSpPr/>
          <p:nvPr userDrawn="1"/>
        </p:nvSpPr>
        <p:spPr>
          <a:xfrm>
            <a:off x="8048625" y="506538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1" name="Title 1">
            <a:extLst>
              <a:ext uri="{FF2B5EF4-FFF2-40B4-BE49-F238E27FC236}">
                <a16:creationId xmlns:a16="http://schemas.microsoft.com/office/drawing/2014/main" id="{33ACFFFD-2D44-B943-8B58-CC9B7641E79D}"/>
              </a:ext>
            </a:extLst>
          </p:cNvPr>
          <p:cNvSpPr>
            <a:spLocks noGrp="1"/>
          </p:cNvSpPr>
          <p:nvPr>
            <p:ph type="title" hasCustomPrompt="1"/>
          </p:nvPr>
        </p:nvSpPr>
        <p:spPr>
          <a:xfrm>
            <a:off x="1082676" y="3019275"/>
            <a:ext cx="6978650" cy="1613201"/>
          </a:xfrm>
        </p:spPr>
        <p:txBody>
          <a:bodyPr lIns="0" tIns="0" rIns="0" bIns="0" anchor="ctr">
            <a:normAutofit/>
          </a:bodyPr>
          <a:lstStyle>
            <a:lvl1pPr algn="ctr">
              <a:defRPr sz="3400">
                <a:solidFill>
                  <a:schemeClr val="bg1"/>
                </a:solidFill>
              </a:defRPr>
            </a:lvl1pPr>
          </a:lstStyle>
          <a:p>
            <a:r>
              <a:rPr lang="en-US" noProof="0"/>
              <a:t>TITLE GOES HERE</a:t>
            </a:r>
          </a:p>
        </p:txBody>
      </p:sp>
      <p:sp>
        <p:nvSpPr>
          <p:cNvPr id="13" name="Content Placeholder 13">
            <a:extLst>
              <a:ext uri="{FF2B5EF4-FFF2-40B4-BE49-F238E27FC236}">
                <a16:creationId xmlns:a16="http://schemas.microsoft.com/office/drawing/2014/main" id="{8E96E8CE-45C0-D643-B7F3-08C20CF5F760}"/>
              </a:ext>
            </a:extLst>
          </p:cNvPr>
          <p:cNvSpPr>
            <a:spLocks noGrp="1"/>
          </p:cNvSpPr>
          <p:nvPr>
            <p:ph sz="quarter" idx="21" hasCustomPrompt="1"/>
          </p:nvPr>
        </p:nvSpPr>
        <p:spPr>
          <a:xfrm>
            <a:off x="3328126" y="2348318"/>
            <a:ext cx="2487749" cy="269370"/>
          </a:xfrm>
        </p:spPr>
        <p:txBody>
          <a:bodyPr>
            <a:noAutofit/>
          </a:bodyPr>
          <a:lstStyle>
            <a:lvl1pPr marL="0" indent="0" algn="ctr">
              <a:lnSpc>
                <a:spcPct val="80000"/>
              </a:lnSpc>
              <a:buNone/>
              <a:defRPr sz="1600" cap="all" baseline="0">
                <a:solidFill>
                  <a:schemeClr val="bg1"/>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SUBTITLE GOES HERE</a:t>
            </a:r>
          </a:p>
        </p:txBody>
      </p:sp>
    </p:spTree>
    <p:extLst>
      <p:ext uri="{BB962C8B-B14F-4D97-AF65-F5344CB8AC3E}">
        <p14:creationId xmlns:p14="http://schemas.microsoft.com/office/powerpoint/2010/main" val="2104584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15" name="Rectangle 1">
            <a:extLst>
              <a:ext uri="{FF2B5EF4-FFF2-40B4-BE49-F238E27FC236}">
                <a16:creationId xmlns:a16="http://schemas.microsoft.com/office/drawing/2014/main" id="{F70F810B-4DED-A045-A1D2-7605E821997B}"/>
              </a:ext>
            </a:extLst>
          </p:cNvPr>
          <p:cNvSpPr/>
          <p:nvPr userDrawn="1"/>
        </p:nvSpPr>
        <p:spPr>
          <a:xfrm>
            <a:off x="0" y="4735652"/>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7" name="Title 1">
            <a:extLst>
              <a:ext uri="{FF2B5EF4-FFF2-40B4-BE49-F238E27FC236}">
                <a16:creationId xmlns:a16="http://schemas.microsoft.com/office/drawing/2014/main" id="{3194DD3B-943C-8740-A545-0DA0E5FD2569}"/>
              </a:ext>
            </a:extLst>
          </p:cNvPr>
          <p:cNvSpPr>
            <a:spLocks noGrp="1"/>
          </p:cNvSpPr>
          <p:nvPr>
            <p:ph type="title" hasCustomPrompt="1"/>
          </p:nvPr>
        </p:nvSpPr>
        <p:spPr>
          <a:xfrm>
            <a:off x="1069974" y="4651968"/>
            <a:ext cx="2743743" cy="997102"/>
          </a:xfrm>
        </p:spPr>
        <p:txBody>
          <a:bodyPr lIns="0" tIns="0" rIns="0" bIns="0" anchor="t">
            <a:normAutofit/>
          </a:bodyPr>
          <a:lstStyle>
            <a:lvl1pPr>
              <a:defRPr sz="3400"/>
            </a:lvl1pPr>
          </a:lstStyle>
          <a:p>
            <a:r>
              <a:rPr lang="en-US" noProof="0"/>
              <a:t>TITLE GOES HERE</a:t>
            </a:r>
          </a:p>
        </p:txBody>
      </p:sp>
      <p:sp>
        <p:nvSpPr>
          <p:cNvPr id="18" name="Rectangle 1">
            <a:extLst>
              <a:ext uri="{FF2B5EF4-FFF2-40B4-BE49-F238E27FC236}">
                <a16:creationId xmlns:a16="http://schemas.microsoft.com/office/drawing/2014/main" id="{93D5DD3F-FCDF-5945-9321-0FABA0771516}"/>
              </a:ext>
            </a:extLst>
          </p:cNvPr>
          <p:cNvSpPr/>
          <p:nvPr userDrawn="1"/>
        </p:nvSpPr>
        <p:spPr>
          <a:xfrm rot="16200000">
            <a:off x="3941763" y="2067005"/>
            <a:ext cx="1270000" cy="9526"/>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22" name="Text Placeholder 20">
            <a:extLst>
              <a:ext uri="{FF2B5EF4-FFF2-40B4-BE49-F238E27FC236}">
                <a16:creationId xmlns:a16="http://schemas.microsoft.com/office/drawing/2014/main" id="{B8877488-477F-0041-88BE-F780F1C66A10}"/>
              </a:ext>
            </a:extLst>
          </p:cNvPr>
          <p:cNvSpPr>
            <a:spLocks noGrp="1"/>
          </p:cNvSpPr>
          <p:nvPr>
            <p:ph type="body" sz="quarter" idx="14"/>
          </p:nvPr>
        </p:nvSpPr>
        <p:spPr>
          <a:xfrm>
            <a:off x="4962130" y="0"/>
            <a:ext cx="3746102" cy="6858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733064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Titl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7/18/2020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Tree>
    <p:extLst>
      <p:ext uri="{BB962C8B-B14F-4D97-AF65-F5344CB8AC3E}">
        <p14:creationId xmlns:p14="http://schemas.microsoft.com/office/powerpoint/2010/main" val="2216800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7/18/2020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
        <p:nvSpPr>
          <p:cNvPr id="9" name="Content Placeholder 8">
            <a:extLst>
              <a:ext uri="{FF2B5EF4-FFF2-40B4-BE49-F238E27FC236}">
                <a16:creationId xmlns:a16="http://schemas.microsoft.com/office/drawing/2014/main" id="{DEE6C881-74AA-8944-AD6A-BA0821ECDCAE}"/>
              </a:ext>
            </a:extLst>
          </p:cNvPr>
          <p:cNvSpPr>
            <a:spLocks noGrp="1"/>
          </p:cNvSpPr>
          <p:nvPr>
            <p:ph sz="quarter" idx="14"/>
          </p:nvPr>
        </p:nvSpPr>
        <p:spPr>
          <a:xfrm>
            <a:off x="4572001" y="1443038"/>
            <a:ext cx="4136231" cy="4894262"/>
          </a:xfrm>
        </p:spPr>
        <p:txBody>
          <a:bodyPr/>
          <a:lstStyle>
            <a:lvl1pPr>
              <a:spcBef>
                <a:spcPts val="1000"/>
              </a:spcBef>
              <a:spcAft>
                <a:spcPts val="1500"/>
              </a:spcAft>
              <a:defRPr/>
            </a:lvl1pPr>
            <a:lvl2pPr>
              <a:spcBef>
                <a:spcPts val="1000"/>
              </a:spcBef>
              <a:spcAft>
                <a:spcPts val="1500"/>
              </a:spcAft>
              <a:defRPr/>
            </a:lvl2pPr>
            <a:lvl3pPr>
              <a:spcBef>
                <a:spcPts val="1000"/>
              </a:spcBef>
              <a:spcAft>
                <a:spcPts val="1500"/>
              </a:spcAft>
              <a:defRPr/>
            </a:lvl3pPr>
            <a:lvl4pPr>
              <a:spcBef>
                <a:spcPts val="1000"/>
              </a:spcBef>
              <a:spcAft>
                <a:spcPts val="1500"/>
              </a:spcAft>
              <a:defRPr/>
            </a:lvl4pPr>
            <a:lvl5pPr>
              <a:spcBef>
                <a:spcPts val="1000"/>
              </a:spcBef>
              <a:spcAft>
                <a:spcPts val="1500"/>
              </a:spcAf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9951473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am">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6B5B67-55DA-424F-9805-71BDE70D7489}" type="datetimeFigureOut">
              <a:rPr lang="en-US" noProof="0" smtClean="0"/>
              <a:t>7/18/2020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8A606CC1-1436-4FA3-B5BE-7FF06ED26E03}" type="slidenum">
              <a:rPr lang="en-US" noProof="0" smtClean="0"/>
              <a:t>‹#›</a:t>
            </a:fld>
            <a:endParaRPr lang="en-US" noProof="0"/>
          </a:p>
        </p:txBody>
      </p:sp>
      <p:sp>
        <p:nvSpPr>
          <p:cNvPr id="8" name="Picture Placeholder 9"/>
          <p:cNvSpPr>
            <a:spLocks noGrp="1"/>
          </p:cNvSpPr>
          <p:nvPr>
            <p:ph type="pic" sz="quarter" idx="17"/>
          </p:nvPr>
        </p:nvSpPr>
        <p:spPr>
          <a:xfrm>
            <a:off x="928206" y="2063552"/>
            <a:ext cx="1746660" cy="2051919"/>
          </a:xfrm>
          <a:solidFill>
            <a:schemeClr val="tx2"/>
          </a:solidFill>
        </p:spPr>
        <p:txBody>
          <a:bodyPr/>
          <a:lstStyle/>
          <a:p>
            <a:r>
              <a:rPr lang="en-US" noProof="0"/>
              <a:t>Click icon to add picture</a:t>
            </a:r>
          </a:p>
        </p:txBody>
      </p:sp>
      <p:sp>
        <p:nvSpPr>
          <p:cNvPr id="9" name="Picture Placeholder 9"/>
          <p:cNvSpPr>
            <a:spLocks noGrp="1"/>
          </p:cNvSpPr>
          <p:nvPr>
            <p:ph type="pic" sz="quarter" idx="18"/>
          </p:nvPr>
        </p:nvSpPr>
        <p:spPr>
          <a:xfrm>
            <a:off x="3681417" y="2063552"/>
            <a:ext cx="1746660" cy="2051919"/>
          </a:xfrm>
          <a:solidFill>
            <a:schemeClr val="tx2"/>
          </a:solidFill>
        </p:spPr>
        <p:txBody>
          <a:bodyPr/>
          <a:lstStyle/>
          <a:p>
            <a:r>
              <a:rPr lang="en-US" noProof="0"/>
              <a:t>Click icon to add picture</a:t>
            </a:r>
          </a:p>
        </p:txBody>
      </p:sp>
      <p:sp>
        <p:nvSpPr>
          <p:cNvPr id="10" name="Picture Placeholder 9"/>
          <p:cNvSpPr>
            <a:spLocks noGrp="1"/>
          </p:cNvSpPr>
          <p:nvPr>
            <p:ph type="pic" sz="quarter" idx="19"/>
          </p:nvPr>
        </p:nvSpPr>
        <p:spPr>
          <a:xfrm>
            <a:off x="6434628" y="2063552"/>
            <a:ext cx="1746660" cy="2051919"/>
          </a:xfrm>
          <a:solidFill>
            <a:schemeClr val="tx2"/>
          </a:solidFill>
        </p:spPr>
        <p:txBody>
          <a:bodyPr/>
          <a:lstStyle/>
          <a:p>
            <a:r>
              <a:rPr lang="en-US" noProof="0"/>
              <a:t>Click icon to add picture</a:t>
            </a:r>
          </a:p>
        </p:txBody>
      </p:sp>
      <p:sp>
        <p:nvSpPr>
          <p:cNvPr id="13" name="Content Placeholder 13"/>
          <p:cNvSpPr>
            <a:spLocks noGrp="1"/>
          </p:cNvSpPr>
          <p:nvPr>
            <p:ph sz="quarter" idx="21" hasCustomPrompt="1"/>
          </p:nvPr>
        </p:nvSpPr>
        <p:spPr>
          <a:xfrm>
            <a:off x="546362"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4" name="Text Placeholder 21"/>
          <p:cNvSpPr>
            <a:spLocks noGrp="1"/>
          </p:cNvSpPr>
          <p:nvPr>
            <p:ph type="body" sz="quarter" idx="22" hasCustomPrompt="1"/>
          </p:nvPr>
        </p:nvSpPr>
        <p:spPr>
          <a:xfrm>
            <a:off x="545890"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5" name="Content Placeholder 13"/>
          <p:cNvSpPr>
            <a:spLocks noGrp="1"/>
          </p:cNvSpPr>
          <p:nvPr>
            <p:ph sz="quarter" idx="40" hasCustomPrompt="1"/>
          </p:nvPr>
        </p:nvSpPr>
        <p:spPr>
          <a:xfrm>
            <a:off x="545552"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6" name="Content Placeholder 13"/>
          <p:cNvSpPr>
            <a:spLocks noGrp="1"/>
          </p:cNvSpPr>
          <p:nvPr>
            <p:ph sz="quarter" idx="41" hasCustomPrompt="1"/>
          </p:nvPr>
        </p:nvSpPr>
        <p:spPr>
          <a:xfrm>
            <a:off x="3311254"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7" name="Text Placeholder 21"/>
          <p:cNvSpPr>
            <a:spLocks noGrp="1"/>
          </p:cNvSpPr>
          <p:nvPr>
            <p:ph type="body" sz="quarter" idx="42" hasCustomPrompt="1"/>
          </p:nvPr>
        </p:nvSpPr>
        <p:spPr>
          <a:xfrm>
            <a:off x="3310783"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8" name="Content Placeholder 13"/>
          <p:cNvSpPr>
            <a:spLocks noGrp="1"/>
          </p:cNvSpPr>
          <p:nvPr>
            <p:ph sz="quarter" idx="43" hasCustomPrompt="1"/>
          </p:nvPr>
        </p:nvSpPr>
        <p:spPr>
          <a:xfrm>
            <a:off x="3310444"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9" name="Content Placeholder 13"/>
          <p:cNvSpPr>
            <a:spLocks noGrp="1"/>
          </p:cNvSpPr>
          <p:nvPr>
            <p:ph sz="quarter" idx="44" hasCustomPrompt="1"/>
          </p:nvPr>
        </p:nvSpPr>
        <p:spPr>
          <a:xfrm>
            <a:off x="6076147"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20" name="Text Placeholder 21"/>
          <p:cNvSpPr>
            <a:spLocks noGrp="1"/>
          </p:cNvSpPr>
          <p:nvPr>
            <p:ph type="body" sz="quarter" idx="45" hasCustomPrompt="1"/>
          </p:nvPr>
        </p:nvSpPr>
        <p:spPr>
          <a:xfrm>
            <a:off x="6075675"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21" name="Content Placeholder 13"/>
          <p:cNvSpPr>
            <a:spLocks noGrp="1"/>
          </p:cNvSpPr>
          <p:nvPr>
            <p:ph sz="quarter" idx="46" hasCustomPrompt="1"/>
          </p:nvPr>
        </p:nvSpPr>
        <p:spPr>
          <a:xfrm>
            <a:off x="6075337"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25" name="Title 1">
            <a:extLst>
              <a:ext uri="{FF2B5EF4-FFF2-40B4-BE49-F238E27FC236}">
                <a16:creationId xmlns:a16="http://schemas.microsoft.com/office/drawing/2014/main" id="{74A82460-2A11-4842-BF35-3C6799C4E8F0}"/>
              </a:ext>
            </a:extLst>
          </p:cNvPr>
          <p:cNvSpPr>
            <a:spLocks noGrp="1"/>
          </p:cNvSpPr>
          <p:nvPr>
            <p:ph type="title"/>
          </p:nvPr>
        </p:nvSpPr>
        <p:spPr>
          <a:xfrm>
            <a:off x="435894" y="702156"/>
            <a:ext cx="8272212" cy="740156"/>
          </a:xfrm>
        </p:spPr>
        <p:txBody>
          <a:bodyPr anchor="t">
            <a:normAutofit/>
          </a:bodyPr>
          <a:lstStyle>
            <a:lvl1pPr>
              <a:defRPr sz="3400"/>
            </a:lvl1pPr>
          </a:lstStyle>
          <a:p>
            <a:r>
              <a:rPr lang="en-US" noProof="0"/>
              <a:t>Click to edit Master title style</a:t>
            </a:r>
          </a:p>
        </p:txBody>
      </p:sp>
      <p:sp>
        <p:nvSpPr>
          <p:cNvPr id="26" name="Rectangle 1">
            <a:extLst>
              <a:ext uri="{FF2B5EF4-FFF2-40B4-BE49-F238E27FC236}">
                <a16:creationId xmlns:a16="http://schemas.microsoft.com/office/drawing/2014/main" id="{D72EBBB3-86E3-0D49-AFB5-BAB82C8F6544}"/>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cxnSp>
        <p:nvCxnSpPr>
          <p:cNvPr id="28" name="Straight Connector 27">
            <a:extLst>
              <a:ext uri="{FF2B5EF4-FFF2-40B4-BE49-F238E27FC236}">
                <a16:creationId xmlns:a16="http://schemas.microsoft.com/office/drawing/2014/main" id="{01E9B3DA-A75C-E947-B309-3CE35073E1FD}"/>
              </a:ext>
            </a:extLst>
          </p:cNvPr>
          <p:cNvCxnSpPr/>
          <p:nvPr userDrawn="1"/>
        </p:nvCxnSpPr>
        <p:spPr>
          <a:xfrm>
            <a:off x="889742"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0C9E365-8CE7-5742-8FB0-881AF8246701}"/>
              </a:ext>
            </a:extLst>
          </p:cNvPr>
          <p:cNvCxnSpPr/>
          <p:nvPr userDrawn="1"/>
        </p:nvCxnSpPr>
        <p:spPr>
          <a:xfrm>
            <a:off x="3654635"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E0687B-A3DE-9D4B-9499-96776C0A7A52}"/>
              </a:ext>
            </a:extLst>
          </p:cNvPr>
          <p:cNvCxnSpPr/>
          <p:nvPr userDrawn="1"/>
        </p:nvCxnSpPr>
        <p:spPr>
          <a:xfrm>
            <a:off x="6419527"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7962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435895" y="1890876"/>
            <a:ext cx="82722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7/18/2020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Rectangle 1">
            <a:extLst>
              <a:ext uri="{FF2B5EF4-FFF2-40B4-BE49-F238E27FC236}">
                <a16:creationId xmlns:a16="http://schemas.microsoft.com/office/drawing/2014/main" id="{C8660979-B6F8-480C-AAC7-48903CC3ECFC}"/>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389926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390CC524-3900-1041-BDBF-D0ABD37D8E8B}"/>
              </a:ext>
            </a:extLst>
          </p:cNvPr>
          <p:cNvSpPr>
            <a:spLocks noGrp="1"/>
          </p:cNvSpPr>
          <p:nvPr>
            <p:ph type="pic" sz="quarter" idx="13"/>
          </p:nvPr>
        </p:nvSpPr>
        <p:spPr>
          <a:xfrm>
            <a:off x="0" y="0"/>
            <a:ext cx="4143375" cy="6858000"/>
          </a:xfrm>
          <a:custGeom>
            <a:avLst/>
            <a:gdLst>
              <a:gd name="connsiteX0" fmla="*/ 0 w 5524500"/>
              <a:gd name="connsiteY0" fmla="*/ 0 h 6858000"/>
              <a:gd name="connsiteX1" fmla="*/ 5524500 w 5524500"/>
              <a:gd name="connsiteY1" fmla="*/ 0 h 6858000"/>
              <a:gd name="connsiteX2" fmla="*/ 5524500 w 5524500"/>
              <a:gd name="connsiteY2" fmla="*/ 806538 h 6858000"/>
              <a:gd name="connsiteX3" fmla="*/ 4952408 w 5524500"/>
              <a:gd name="connsiteY3" fmla="*/ 806538 h 6858000"/>
              <a:gd name="connsiteX4" fmla="*/ 4952408 w 5524500"/>
              <a:gd name="connsiteY4" fmla="*/ 1187539 h 6858000"/>
              <a:gd name="connsiteX5" fmla="*/ 5524500 w 5524500"/>
              <a:gd name="connsiteY5" fmla="*/ 1187539 h 6858000"/>
              <a:gd name="connsiteX6" fmla="*/ 5524500 w 5524500"/>
              <a:gd name="connsiteY6" fmla="*/ 6858000 h 6858000"/>
              <a:gd name="connsiteX7" fmla="*/ 0 w 55245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4500" h="6858000">
                <a:moveTo>
                  <a:pt x="0" y="0"/>
                </a:moveTo>
                <a:lnTo>
                  <a:pt x="5524500" y="0"/>
                </a:lnTo>
                <a:lnTo>
                  <a:pt x="5524500" y="806538"/>
                </a:lnTo>
                <a:lnTo>
                  <a:pt x="4952408" y="806538"/>
                </a:lnTo>
                <a:lnTo>
                  <a:pt x="4952408" y="1187539"/>
                </a:lnTo>
                <a:lnTo>
                  <a:pt x="5524500" y="1187539"/>
                </a:lnTo>
                <a:lnTo>
                  <a:pt x="5524500" y="6858000"/>
                </a:lnTo>
                <a:lnTo>
                  <a:pt x="0" y="6858000"/>
                </a:lnTo>
                <a:close/>
              </a:path>
            </a:pathLst>
          </a:custGeom>
          <a:solidFill>
            <a:schemeClr val="tx2"/>
          </a:solidFill>
        </p:spPr>
        <p:txBody>
          <a:bodyPr wrap="square">
            <a:noAutofit/>
          </a:bodyPr>
          <a:lstStyle>
            <a:lvl1pPr marL="0" indent="0" algn="ctr">
              <a:buNone/>
              <a:defRPr>
                <a:solidFill>
                  <a:schemeClr val="bg1"/>
                </a:solidFill>
              </a:defRPr>
            </a:lvl1pPr>
          </a:lstStyle>
          <a:p>
            <a:r>
              <a:rPr lang="en-US"/>
              <a:t>Click icon to add picture</a:t>
            </a:r>
            <a:endParaRPr lang="en-US" dirty="0"/>
          </a:p>
        </p:txBody>
      </p:sp>
      <p:sp>
        <p:nvSpPr>
          <p:cNvPr id="3" name="Content Placeholder 2"/>
          <p:cNvSpPr>
            <a:spLocks noGrp="1"/>
          </p:cNvSpPr>
          <p:nvPr>
            <p:ph idx="1"/>
          </p:nvPr>
        </p:nvSpPr>
        <p:spPr>
          <a:xfrm>
            <a:off x="4667695" y="1890876"/>
            <a:ext cx="40404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7/18/2020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itle 1">
            <a:extLst>
              <a:ext uri="{FF2B5EF4-FFF2-40B4-BE49-F238E27FC236}">
                <a16:creationId xmlns:a16="http://schemas.microsoft.com/office/drawing/2014/main" id="{1D49B377-6CF8-9E4B-8973-3F8057D7DF48}"/>
              </a:ext>
            </a:extLst>
          </p:cNvPr>
          <p:cNvSpPr>
            <a:spLocks noGrp="1"/>
          </p:cNvSpPr>
          <p:nvPr>
            <p:ph type="title" hasCustomPrompt="1"/>
          </p:nvPr>
        </p:nvSpPr>
        <p:spPr>
          <a:xfrm>
            <a:off x="4667695" y="702156"/>
            <a:ext cx="4040411" cy="740156"/>
          </a:xfrm>
        </p:spPr>
        <p:txBody>
          <a:bodyPr anchor="t">
            <a:normAutofit/>
          </a:bodyPr>
          <a:lstStyle>
            <a:lvl1pPr>
              <a:defRPr sz="3400"/>
            </a:lvl1pPr>
          </a:lstStyle>
          <a:p>
            <a:r>
              <a:rPr lang="en-US" dirty="0"/>
              <a:t>TITLE GOES HERE</a:t>
            </a:r>
          </a:p>
        </p:txBody>
      </p:sp>
      <p:sp>
        <p:nvSpPr>
          <p:cNvPr id="19" name="Rectangle 1">
            <a:extLst>
              <a:ext uri="{FF2B5EF4-FFF2-40B4-BE49-F238E27FC236}">
                <a16:creationId xmlns:a16="http://schemas.microsoft.com/office/drawing/2014/main" id="{E11F091D-EBC7-D743-82DA-0E177FD421D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918445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35894" y="5141975"/>
            <a:ext cx="8272211" cy="125882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393951"/>
            <a:ext cx="8272211"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7/18/2020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DC1E635-F6E7-F248-9B85-120581E81180}"/>
              </a:ext>
            </a:extLst>
          </p:cNvPr>
          <p:cNvSpPr/>
          <p:nvPr userDrawn="1"/>
        </p:nvSpPr>
        <p:spPr>
          <a:xfrm>
            <a:off x="81945" y="555203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692633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5896" y="1956391"/>
            <a:ext cx="2897412" cy="4467523"/>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20199" y="1956391"/>
            <a:ext cx="5187908" cy="446752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a:extLst>
              <a:ext uri="{FF2B5EF4-FFF2-40B4-BE49-F238E27FC236}">
                <a16:creationId xmlns:a16="http://schemas.microsoft.com/office/drawing/2014/main" id="{4C75DA6C-B626-714A-8BBC-6FDDB6BE4083}"/>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9" name="Rectangle 1">
            <a:extLst>
              <a:ext uri="{FF2B5EF4-FFF2-40B4-BE49-F238E27FC236}">
                <a16:creationId xmlns:a16="http://schemas.microsoft.com/office/drawing/2014/main" id="{72B4D55A-70C8-E04B-B7E3-3355A1131891}"/>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896877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35894" y="2847885"/>
            <a:ext cx="3568112" cy="557784"/>
          </a:xfrm>
        </p:spPr>
        <p:txBody>
          <a:bodyPr anchor="ctr">
            <a:noAutofit/>
          </a:bodyPr>
          <a:lstStyle>
            <a:lvl1pPr marL="0" indent="0" algn="ctr">
              <a:buNone/>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4" name="Content Placeholder 3"/>
          <p:cNvSpPr>
            <a:spLocks noGrp="1"/>
          </p:cNvSpPr>
          <p:nvPr>
            <p:ph sz="half" idx="2"/>
          </p:nvPr>
        </p:nvSpPr>
        <p:spPr>
          <a:xfrm>
            <a:off x="435896" y="3523047"/>
            <a:ext cx="3568109"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4953002" y="2847887"/>
            <a:ext cx="3568112" cy="553373"/>
          </a:xfrm>
        </p:spPr>
        <p:txBody>
          <a:bodyPr anchor="ctr">
            <a:noAutofit/>
          </a:bodyPr>
          <a:lstStyle>
            <a:lvl1pPr marL="0" marR="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6" name="Content Placeholder 5"/>
          <p:cNvSpPr>
            <a:spLocks noGrp="1"/>
          </p:cNvSpPr>
          <p:nvPr>
            <p:ph sz="quarter" idx="4"/>
          </p:nvPr>
        </p:nvSpPr>
        <p:spPr>
          <a:xfrm>
            <a:off x="4953001" y="3523047"/>
            <a:ext cx="3568113"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7/18/2020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73CA278B-C101-7F4E-B11A-7B91B0C8E60A}"/>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11" name="Rectangle 1">
            <a:extLst>
              <a:ext uri="{FF2B5EF4-FFF2-40B4-BE49-F238E27FC236}">
                <a16:creationId xmlns:a16="http://schemas.microsoft.com/office/drawing/2014/main" id="{FE5F6035-AACE-6847-8AF4-EB3C4D79EE95}"/>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grpSp>
        <p:nvGrpSpPr>
          <p:cNvPr id="13" name="Group 12">
            <a:extLst>
              <a:ext uri="{FF2B5EF4-FFF2-40B4-BE49-F238E27FC236}">
                <a16:creationId xmlns:a16="http://schemas.microsoft.com/office/drawing/2014/main" id="{7D914FC0-3771-6041-9E7C-1C624C85A803}"/>
              </a:ext>
            </a:extLst>
          </p:cNvPr>
          <p:cNvGrpSpPr/>
          <p:nvPr userDrawn="1"/>
        </p:nvGrpSpPr>
        <p:grpSpPr>
          <a:xfrm>
            <a:off x="4097502" y="2250891"/>
            <a:ext cx="762001" cy="3839220"/>
            <a:chOff x="5510085" y="2250891"/>
            <a:chExt cx="1016001" cy="3839220"/>
          </a:xfrm>
        </p:grpSpPr>
        <p:cxnSp>
          <p:nvCxnSpPr>
            <p:cNvPr id="14" name="Straight Connector 13">
              <a:extLst>
                <a:ext uri="{FF2B5EF4-FFF2-40B4-BE49-F238E27FC236}">
                  <a16:creationId xmlns:a16="http://schemas.microsoft.com/office/drawing/2014/main" id="{0AED3128-974C-7F4B-BF36-A3836D1725F6}"/>
                </a:ext>
              </a:extLst>
            </p:cNvPr>
            <p:cNvCxnSpPr/>
            <p:nvPr/>
          </p:nvCxnSpPr>
          <p:spPr>
            <a:xfrm>
              <a:off x="6018085" y="2340176"/>
              <a:ext cx="0" cy="37499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
              <a:extLst>
                <a:ext uri="{FF2B5EF4-FFF2-40B4-BE49-F238E27FC236}">
                  <a16:creationId xmlns:a16="http://schemas.microsoft.com/office/drawing/2014/main" id="{2D2224CB-5DFF-3D4B-816B-1A44228A23EE}"/>
                </a:ext>
              </a:extLst>
            </p:cNvPr>
            <p:cNvSpPr/>
            <p:nvPr/>
          </p:nvSpPr>
          <p:spPr>
            <a:xfrm>
              <a:off x="5510085" y="225089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r>
                <a:rPr lang="en-US" sz="1600" kern="0" noProof="0">
                  <a:solidFill>
                    <a:srgbClr val="FFFFFF"/>
                  </a:solidFill>
                  <a:latin typeface="Helvetica Light"/>
                  <a:sym typeface="Helvetica Light"/>
                </a:rPr>
                <a:t>VS</a:t>
              </a:r>
            </a:p>
          </p:txBody>
        </p:sp>
      </p:grpSp>
    </p:spTree>
    <p:extLst>
      <p:ext uri="{BB962C8B-B14F-4D97-AF65-F5344CB8AC3E}">
        <p14:creationId xmlns:p14="http://schemas.microsoft.com/office/powerpoint/2010/main" val="356493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B4ED54-5B5E-4A04-93D3-5772E3CE3818}" type="datetime1">
              <a:rPr lang="en-US" smtClean="0"/>
              <a:t>7/18/2020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6" name="Title 1">
            <a:extLst>
              <a:ext uri="{FF2B5EF4-FFF2-40B4-BE49-F238E27FC236}">
                <a16:creationId xmlns:a16="http://schemas.microsoft.com/office/drawing/2014/main" id="{E2F4516B-8A37-894B-82AE-60204E6767D9}"/>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7" name="Rectangle 1">
            <a:extLst>
              <a:ext uri="{FF2B5EF4-FFF2-40B4-BE49-F238E27FC236}">
                <a16:creationId xmlns:a16="http://schemas.microsoft.com/office/drawing/2014/main" id="{CC16CE43-CB3C-7544-B05B-0A9F706D6FD8}"/>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420914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20034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ntent Large Im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EEDEA7C-D9D3-5E4A-A0E6-B7A0ED5E0F89}"/>
              </a:ext>
            </a:extLst>
          </p:cNvPr>
          <p:cNvSpPr>
            <a:spLocks noGrp="1"/>
          </p:cNvSpPr>
          <p:nvPr>
            <p:ph type="pic" sz="quarter" idx="13"/>
          </p:nvPr>
        </p:nvSpPr>
        <p:spPr>
          <a:xfrm>
            <a:off x="3886199" y="0"/>
            <a:ext cx="5257800" cy="6858000"/>
          </a:xfrm>
          <a:custGeom>
            <a:avLst/>
            <a:gdLst>
              <a:gd name="connsiteX0" fmla="*/ 0 w 7010400"/>
              <a:gd name="connsiteY0" fmla="*/ 0 h 6858000"/>
              <a:gd name="connsiteX1" fmla="*/ 7010400 w 7010400"/>
              <a:gd name="connsiteY1" fmla="*/ 0 h 6858000"/>
              <a:gd name="connsiteX2" fmla="*/ 7010400 w 7010400"/>
              <a:gd name="connsiteY2" fmla="*/ 6858000 h 6858000"/>
              <a:gd name="connsiteX3" fmla="*/ 0 w 7010400"/>
              <a:gd name="connsiteY3" fmla="*/ 6858000 h 6858000"/>
              <a:gd name="connsiteX4" fmla="*/ 0 w 7010400"/>
              <a:gd name="connsiteY4" fmla="*/ 2620396 h 6858000"/>
              <a:gd name="connsiteX5" fmla="*/ 508001 w 7010400"/>
              <a:gd name="connsiteY5" fmla="*/ 2620396 h 6858000"/>
              <a:gd name="connsiteX6" fmla="*/ 508001 w 7010400"/>
              <a:gd name="connsiteY6" fmla="*/ 2239395 h 6858000"/>
              <a:gd name="connsiteX7" fmla="*/ 0 w 7010400"/>
              <a:gd name="connsiteY7" fmla="*/ 223939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400" h="6858000">
                <a:moveTo>
                  <a:pt x="0" y="0"/>
                </a:moveTo>
                <a:lnTo>
                  <a:pt x="7010400" y="0"/>
                </a:lnTo>
                <a:lnTo>
                  <a:pt x="7010400" y="6858000"/>
                </a:lnTo>
                <a:lnTo>
                  <a:pt x="0" y="6858000"/>
                </a:lnTo>
                <a:lnTo>
                  <a:pt x="0" y="2620396"/>
                </a:lnTo>
                <a:lnTo>
                  <a:pt x="508001" y="2620396"/>
                </a:lnTo>
                <a:lnTo>
                  <a:pt x="508001" y="2239395"/>
                </a:lnTo>
                <a:lnTo>
                  <a:pt x="0" y="2239395"/>
                </a:lnTo>
                <a:close/>
              </a:path>
            </a:pathLst>
          </a:custGeom>
          <a:solidFill>
            <a:schemeClr val="tx2"/>
          </a:solidFill>
        </p:spPr>
        <p:txBody>
          <a:bodyPr wrap="square">
            <a:noAutofit/>
          </a:bodyPr>
          <a:lstStyle/>
          <a:p>
            <a:r>
              <a:rPr lang="en-US"/>
              <a:t>Click icon to add picture</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7/18/2020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12" name="Rectangle 1">
            <a:extLst>
              <a:ext uri="{FF2B5EF4-FFF2-40B4-BE49-F238E27FC236}">
                <a16:creationId xmlns:a16="http://schemas.microsoft.com/office/drawing/2014/main" id="{EF358276-528D-1F4E-804A-4F9FDE93568A}"/>
              </a:ext>
            </a:extLst>
          </p:cNvPr>
          <p:cNvSpPr/>
          <p:nvPr userDrawn="1"/>
        </p:nvSpPr>
        <p:spPr>
          <a:xfrm>
            <a:off x="3505200" y="2239396"/>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5" name="Rectangle 1">
            <a:extLst>
              <a:ext uri="{FF2B5EF4-FFF2-40B4-BE49-F238E27FC236}">
                <a16:creationId xmlns:a16="http://schemas.microsoft.com/office/drawing/2014/main" id="{A6817E56-9BF4-B245-9536-10F7E163D7D9}"/>
              </a:ext>
            </a:extLst>
          </p:cNvPr>
          <p:cNvSpPr/>
          <p:nvPr userDrawn="1"/>
        </p:nvSpPr>
        <p:spPr>
          <a:xfrm>
            <a:off x="435894" y="875830"/>
            <a:ext cx="1905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dirty="0"/>
          </a:p>
        </p:txBody>
      </p:sp>
      <p:sp>
        <p:nvSpPr>
          <p:cNvPr id="18" name="Content Placeholder 2">
            <a:extLst>
              <a:ext uri="{FF2B5EF4-FFF2-40B4-BE49-F238E27FC236}">
                <a16:creationId xmlns:a16="http://schemas.microsoft.com/office/drawing/2014/main" id="{A2F758DC-4792-1D42-83A8-ED4E6CD5F7E3}"/>
              </a:ext>
            </a:extLst>
          </p:cNvPr>
          <p:cNvSpPr>
            <a:spLocks noGrp="1"/>
          </p:cNvSpPr>
          <p:nvPr>
            <p:ph sz="half" idx="1"/>
          </p:nvPr>
        </p:nvSpPr>
        <p:spPr>
          <a:xfrm>
            <a:off x="435896" y="2720637"/>
            <a:ext cx="2897412" cy="3634317"/>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a:extLst>
              <a:ext uri="{FF2B5EF4-FFF2-40B4-BE49-F238E27FC236}">
                <a16:creationId xmlns:a16="http://schemas.microsoft.com/office/drawing/2014/main" id="{2859246A-0674-144E-84D6-29D5891C06F8}"/>
              </a:ext>
            </a:extLst>
          </p:cNvPr>
          <p:cNvSpPr>
            <a:spLocks noGrp="1"/>
          </p:cNvSpPr>
          <p:nvPr>
            <p:ph type="title" hasCustomPrompt="1"/>
          </p:nvPr>
        </p:nvSpPr>
        <p:spPr>
          <a:xfrm>
            <a:off x="435894" y="1304660"/>
            <a:ext cx="2897412" cy="1415976"/>
          </a:xfrm>
        </p:spPr>
        <p:txBody>
          <a:bodyPr anchor="t">
            <a:normAutofit/>
          </a:bodyPr>
          <a:lstStyle>
            <a:lvl1pPr>
              <a:defRPr sz="3400"/>
            </a:lvl1pPr>
          </a:lstStyle>
          <a:p>
            <a:r>
              <a:rPr lang="en-US" dirty="0"/>
              <a:t>Title goes here</a:t>
            </a:r>
          </a:p>
        </p:txBody>
      </p:sp>
    </p:spTree>
    <p:extLst>
      <p:ext uri="{BB962C8B-B14F-4D97-AF65-F5344CB8AC3E}">
        <p14:creationId xmlns:p14="http://schemas.microsoft.com/office/powerpoint/2010/main" val="2001871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6423915"/>
            <a:ext cx="21335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7/18/2020</a:t>
            </a:fld>
            <a:endParaRPr lang="en-US" dirty="0"/>
          </a:p>
        </p:txBody>
      </p:sp>
      <p:sp>
        <p:nvSpPr>
          <p:cNvPr id="5" name="Footer Placeholder 4"/>
          <p:cNvSpPr>
            <a:spLocks noGrp="1"/>
          </p:cNvSpPr>
          <p:nvPr>
            <p:ph type="ftr" sz="quarter" idx="3"/>
          </p:nvPr>
        </p:nvSpPr>
        <p:spPr>
          <a:xfrm>
            <a:off x="435894" y="6423915"/>
            <a:ext cx="5187908"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918725" y="6423915"/>
            <a:ext cx="789383"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76896444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B34-6337-DE4D-8FD3-A3A0F5766F21}"/>
              </a:ext>
            </a:extLst>
          </p:cNvPr>
          <p:cNvSpPr>
            <a:spLocks noGrp="1"/>
          </p:cNvSpPr>
          <p:nvPr>
            <p:ph type="title"/>
          </p:nvPr>
        </p:nvSpPr>
        <p:spPr>
          <a:xfrm>
            <a:off x="435895" y="3341089"/>
            <a:ext cx="8272211" cy="1200329"/>
          </a:xfrm>
        </p:spPr>
        <p:txBody>
          <a:bodyPr>
            <a:spAutoFit/>
          </a:bodyPr>
          <a:lstStyle/>
          <a:p>
            <a:r>
              <a:rPr lang="en-US" dirty="0">
                <a:solidFill>
                  <a:schemeClr val="tx1"/>
                </a:solidFill>
              </a:rPr>
              <a:t>Lesson 12 </a:t>
            </a:r>
            <a:br>
              <a:rPr lang="en-US" dirty="0">
                <a:solidFill>
                  <a:schemeClr val="tx1"/>
                </a:solidFill>
              </a:rPr>
            </a:br>
            <a:r>
              <a:rPr lang="en-US" dirty="0">
                <a:solidFill>
                  <a:schemeClr val="tx1"/>
                </a:solidFill>
              </a:rPr>
              <a:t>The transfiguration</a:t>
            </a:r>
          </a:p>
        </p:txBody>
      </p:sp>
      <p:sp>
        <p:nvSpPr>
          <p:cNvPr id="3" name="Text Placeholder 2">
            <a:extLst>
              <a:ext uri="{FF2B5EF4-FFF2-40B4-BE49-F238E27FC236}">
                <a16:creationId xmlns:a16="http://schemas.microsoft.com/office/drawing/2014/main" id="{4AB27EA9-DD4F-6245-9D17-591DCE0A8ADA}"/>
              </a:ext>
            </a:extLst>
          </p:cNvPr>
          <p:cNvSpPr>
            <a:spLocks noGrp="1"/>
          </p:cNvSpPr>
          <p:nvPr>
            <p:ph type="body" idx="1"/>
          </p:nvPr>
        </p:nvSpPr>
        <p:spPr>
          <a:xfrm>
            <a:off x="435895" y="4541417"/>
            <a:ext cx="8272211" cy="369332"/>
          </a:xfrm>
        </p:spPr>
        <p:txBody>
          <a:bodyPr>
            <a:spAutoFit/>
          </a:bodyPr>
          <a:lstStyle/>
          <a:p>
            <a:r>
              <a:rPr lang="en-US" dirty="0">
                <a:solidFill>
                  <a:schemeClr val="tx1"/>
                </a:solidFill>
              </a:rPr>
              <a:t>July 15, 2020</a:t>
            </a:r>
          </a:p>
        </p:txBody>
      </p:sp>
      <p:sp>
        <p:nvSpPr>
          <p:cNvPr id="4" name="TextBox 3">
            <a:extLst>
              <a:ext uri="{FF2B5EF4-FFF2-40B4-BE49-F238E27FC236}">
                <a16:creationId xmlns:a16="http://schemas.microsoft.com/office/drawing/2014/main" id="{5D907F59-A770-4EE3-BD7D-3302FE0E28EF}"/>
              </a:ext>
            </a:extLst>
          </p:cNvPr>
          <p:cNvSpPr txBox="1"/>
          <p:nvPr/>
        </p:nvSpPr>
        <p:spPr>
          <a:xfrm>
            <a:off x="955964" y="5181600"/>
            <a:ext cx="7232072"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schemeClr val="bg1"/>
                </a:solidFill>
                <a:effectLst/>
                <a:uLnTx/>
                <a:uFillTx/>
                <a:latin typeface="Garamond" panose="02020404030301010803"/>
                <a:ea typeface="+mn-ea"/>
                <a:cs typeface="+mn-cs"/>
              </a:rPr>
              <a:t>The Transfiguration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bg1"/>
                </a:solidFill>
                <a:effectLst/>
                <a:uLnTx/>
                <a:uFillTx/>
                <a:latin typeface="Garamond" panose="02020404030301010803"/>
                <a:ea typeface="+mn-ea"/>
                <a:cs typeface="+mn-cs"/>
              </a:rPr>
              <a:t>Matthew 17:1-13; Mark 9:2-13; Luke 9:28-36</a:t>
            </a:r>
          </a:p>
        </p:txBody>
      </p:sp>
    </p:spTree>
    <p:extLst>
      <p:ext uri="{BB962C8B-B14F-4D97-AF65-F5344CB8AC3E}">
        <p14:creationId xmlns:p14="http://schemas.microsoft.com/office/powerpoint/2010/main" val="3058341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The transfiguration</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17:1-13</a:t>
            </a:r>
            <a:r>
              <a:rPr lang="en-US" sz="2400" dirty="0">
                <a:solidFill>
                  <a:schemeClr val="tx1"/>
                </a:solidFill>
                <a:latin typeface="Book Antiqua" panose="02040602050305030304" pitchFamily="18" charset="0"/>
              </a:rPr>
              <a:t>; Mark 9:2-13; Luke 9:28-36</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687163"/>
          </a:xfrm>
        </p:spPr>
        <p:txBody>
          <a:bodyPr anchor="t">
            <a:spAutoFit/>
          </a:bodyPr>
          <a:lstStyle/>
          <a:p>
            <a:pPr marL="0" indent="0">
              <a:buNone/>
            </a:pPr>
            <a:r>
              <a:rPr lang="en-US" sz="2800" dirty="0">
                <a:solidFill>
                  <a:schemeClr val="tx1"/>
                </a:solidFill>
                <a:latin typeface="Lucida Bright" panose="02040602050505020304" pitchFamily="18" charset="0"/>
              </a:rPr>
              <a:t>Key lessons:</a:t>
            </a:r>
          </a:p>
          <a:p>
            <a:pPr marL="514350" indent="-514350">
              <a:buClr>
                <a:schemeClr val="tx1"/>
              </a:buClr>
              <a:buSzPct val="100000"/>
              <a:buAutoNum type="arabicPeriod"/>
            </a:pPr>
            <a:r>
              <a:rPr lang="en-US" sz="3200" dirty="0">
                <a:solidFill>
                  <a:schemeClr val="tx1"/>
                </a:solidFill>
                <a:latin typeface="Lucida Bright" panose="02040602050505020304" pitchFamily="18" charset="0"/>
              </a:rPr>
              <a:t>The glory and majesty of God!</a:t>
            </a:r>
          </a:p>
          <a:p>
            <a:pPr marL="514350" indent="-514350">
              <a:buClr>
                <a:schemeClr val="tx1"/>
              </a:buClr>
              <a:buSzPct val="100000"/>
              <a:buAutoNum type="arabicPeriod"/>
            </a:pPr>
            <a:r>
              <a:rPr lang="en-US" sz="3200" dirty="0">
                <a:solidFill>
                  <a:schemeClr val="tx1"/>
                </a:solidFill>
                <a:latin typeface="Lucida Bright" panose="02040602050505020304" pitchFamily="18" charset="0"/>
              </a:rPr>
              <a:t>The superiority of Jesus Christ to the Law and the prophets!</a:t>
            </a:r>
          </a:p>
          <a:p>
            <a:pPr marL="514350" indent="-514350">
              <a:buClr>
                <a:schemeClr val="tx1"/>
              </a:buClr>
              <a:buSzPct val="100000"/>
              <a:buAutoNum type="arabicPeriod"/>
            </a:pPr>
            <a:r>
              <a:rPr lang="en-US" sz="3200" dirty="0">
                <a:solidFill>
                  <a:schemeClr val="tx1"/>
                </a:solidFill>
                <a:latin typeface="Lucida Bright" panose="02040602050505020304" pitchFamily="18" charset="0"/>
              </a:rPr>
              <a:t>The need to listen and learn from Him!</a:t>
            </a:r>
          </a:p>
          <a:p>
            <a:pPr marL="514350" indent="-514350">
              <a:buClr>
                <a:schemeClr val="tx1"/>
              </a:buClr>
              <a:buSzPct val="100000"/>
              <a:buAutoNum type="arabicPeriod"/>
            </a:pPr>
            <a:r>
              <a:rPr lang="en-US" sz="3200" dirty="0">
                <a:solidFill>
                  <a:schemeClr val="tx1"/>
                </a:solidFill>
                <a:latin typeface="Lucida Bright" panose="02040602050505020304" pitchFamily="18" charset="0"/>
              </a:rPr>
              <a:t>The need to listen before we speak!</a:t>
            </a:r>
          </a:p>
        </p:txBody>
      </p:sp>
    </p:spTree>
    <p:extLst>
      <p:ext uri="{BB962C8B-B14F-4D97-AF65-F5344CB8AC3E}">
        <p14:creationId xmlns:p14="http://schemas.microsoft.com/office/powerpoint/2010/main" val="4191568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The transfiguration</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17:1-13</a:t>
            </a:r>
            <a:r>
              <a:rPr lang="en-US" sz="2400" dirty="0">
                <a:solidFill>
                  <a:schemeClr val="tx1"/>
                </a:solidFill>
                <a:latin typeface="Book Antiqua" panose="02040602050305030304" pitchFamily="18" charset="0"/>
              </a:rPr>
              <a:t>; Mark 9:2-13; Luke 9:28-36</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758226"/>
          </a:xfrm>
        </p:spPr>
        <p:txBody>
          <a:bodyPr anchor="t">
            <a:spAutoFit/>
          </a:bodyPr>
          <a:lstStyle/>
          <a:p>
            <a:pPr marL="0" indent="0">
              <a:buNone/>
            </a:pPr>
            <a:r>
              <a:rPr lang="en-US" sz="2400" dirty="0">
                <a:solidFill>
                  <a:schemeClr val="tx1"/>
                </a:solidFill>
                <a:latin typeface="Lucida Bright" panose="02040602050505020304" pitchFamily="18" charset="0"/>
              </a:rPr>
              <a:t>Jesus tells them to </a:t>
            </a:r>
            <a:r>
              <a:rPr lang="en-US" sz="2400" i="1" dirty="0">
                <a:solidFill>
                  <a:schemeClr val="tx1"/>
                </a:solidFill>
                <a:latin typeface="Lucida Bright" panose="02040602050505020304" pitchFamily="18" charset="0"/>
              </a:rPr>
              <a:t>“tell the vision to no one </a:t>
            </a:r>
            <a:r>
              <a:rPr lang="en-US" sz="2400" b="1" i="1" dirty="0">
                <a:solidFill>
                  <a:schemeClr val="tx1"/>
                </a:solidFill>
                <a:latin typeface="Lucida Bright" panose="02040602050505020304" pitchFamily="18" charset="0"/>
              </a:rPr>
              <a:t>until the Son of Man has risen from the dead</a:t>
            </a:r>
            <a:r>
              <a:rPr lang="en-US" sz="2400" i="1" dirty="0">
                <a:solidFill>
                  <a:schemeClr val="tx1"/>
                </a:solidFill>
                <a:latin typeface="Lucida Bright" panose="02040602050505020304" pitchFamily="18" charset="0"/>
              </a:rPr>
              <a:t>.” </a:t>
            </a:r>
            <a:r>
              <a:rPr lang="en-US" sz="2400" dirty="0">
                <a:solidFill>
                  <a:schemeClr val="tx1"/>
                </a:solidFill>
                <a:latin typeface="Lucida Bright" panose="02040602050505020304" pitchFamily="18" charset="0"/>
              </a:rPr>
              <a:t>(Matthew 17:9; </a:t>
            </a:r>
            <a:br>
              <a:rPr lang="en-US" sz="2400" dirty="0">
                <a:solidFill>
                  <a:schemeClr val="tx1"/>
                </a:solidFill>
                <a:latin typeface="Lucida Bright" panose="02040602050505020304" pitchFamily="18" charset="0"/>
              </a:rPr>
            </a:br>
            <a:r>
              <a:rPr lang="en-US" sz="2400" dirty="0">
                <a:solidFill>
                  <a:schemeClr val="tx1"/>
                </a:solidFill>
                <a:latin typeface="Lucida Bright" panose="02040602050505020304" pitchFamily="18" charset="0"/>
              </a:rPr>
              <a:t>cf. Mark 9:9)</a:t>
            </a:r>
          </a:p>
          <a:p>
            <a:pPr marL="0" indent="0">
              <a:buNone/>
            </a:pPr>
            <a:r>
              <a:rPr lang="en-US" sz="2400" dirty="0">
                <a:solidFill>
                  <a:schemeClr val="tx1"/>
                </a:solidFill>
                <a:latin typeface="Lucida Bright" panose="02040602050505020304" pitchFamily="18" charset="0"/>
              </a:rPr>
              <a:t>Mark records that the apostles </a:t>
            </a:r>
            <a:r>
              <a:rPr lang="en-US" sz="2400" i="1" dirty="0">
                <a:solidFill>
                  <a:schemeClr val="tx1"/>
                </a:solidFill>
                <a:latin typeface="Lucida Bright" panose="02040602050505020304" pitchFamily="18" charset="0"/>
              </a:rPr>
              <a:t>“</a:t>
            </a:r>
            <a:r>
              <a:rPr lang="en-US" sz="2400" b="1" i="1" dirty="0">
                <a:solidFill>
                  <a:schemeClr val="tx1"/>
                </a:solidFill>
                <a:latin typeface="Lucida Bright" panose="02040602050505020304" pitchFamily="18" charset="0"/>
              </a:rPr>
              <a:t>seized upon that statement</a:t>
            </a:r>
            <a:r>
              <a:rPr lang="en-US" sz="2400" i="1" dirty="0">
                <a:solidFill>
                  <a:schemeClr val="tx1"/>
                </a:solidFill>
                <a:latin typeface="Lucida Bright" panose="02040602050505020304" pitchFamily="18" charset="0"/>
              </a:rPr>
              <a:t>”</a:t>
            </a:r>
            <a:r>
              <a:rPr lang="en-US" sz="2400" dirty="0">
                <a:solidFill>
                  <a:schemeClr val="tx1"/>
                </a:solidFill>
                <a:latin typeface="Lucida Bright" panose="02040602050505020304" pitchFamily="18" charset="0"/>
              </a:rPr>
              <a:t> and began </a:t>
            </a:r>
            <a:r>
              <a:rPr lang="en-US" sz="2400" i="1" dirty="0">
                <a:solidFill>
                  <a:schemeClr val="tx1"/>
                </a:solidFill>
                <a:latin typeface="Lucida Bright" panose="02040602050505020304" pitchFamily="18" charset="0"/>
              </a:rPr>
              <a:t>“</a:t>
            </a:r>
            <a:r>
              <a:rPr lang="en-US" sz="2400" b="1" i="1" dirty="0">
                <a:solidFill>
                  <a:schemeClr val="tx1"/>
                </a:solidFill>
                <a:latin typeface="Lucida Bright" panose="02040602050505020304" pitchFamily="18" charset="0"/>
              </a:rPr>
              <a:t>discussing</a:t>
            </a:r>
            <a:r>
              <a:rPr lang="en-US" sz="2400" i="1" dirty="0">
                <a:solidFill>
                  <a:schemeClr val="tx1"/>
                </a:solidFill>
                <a:latin typeface="Lucida Bright" panose="02040602050505020304" pitchFamily="18" charset="0"/>
              </a:rPr>
              <a:t> with one another what </a:t>
            </a:r>
            <a:r>
              <a:rPr lang="en-US" sz="2400" b="1" i="1" dirty="0">
                <a:solidFill>
                  <a:schemeClr val="tx1"/>
                </a:solidFill>
                <a:latin typeface="Lucida Bright" panose="02040602050505020304" pitchFamily="18" charset="0"/>
              </a:rPr>
              <a:t>rising from the dead meant</a:t>
            </a:r>
            <a:r>
              <a:rPr lang="en-US" sz="2400" i="1" dirty="0">
                <a:solidFill>
                  <a:schemeClr val="tx1"/>
                </a:solidFill>
                <a:latin typeface="Lucida Bright" panose="02040602050505020304" pitchFamily="18" charset="0"/>
              </a:rPr>
              <a:t>.” </a:t>
            </a:r>
            <a:r>
              <a:rPr lang="en-US" sz="2400" dirty="0">
                <a:solidFill>
                  <a:schemeClr val="tx1"/>
                </a:solidFill>
                <a:latin typeface="Lucida Bright" panose="02040602050505020304" pitchFamily="18" charset="0"/>
              </a:rPr>
              <a:t>(Mark 9:10)</a:t>
            </a:r>
          </a:p>
          <a:p>
            <a:pPr>
              <a:buClr>
                <a:schemeClr val="tx1"/>
              </a:buClr>
              <a:buSzPct val="100000"/>
              <a:buFont typeface="Arial" panose="020B0604020202020204" pitchFamily="34" charset="0"/>
              <a:buChar char="•"/>
            </a:pPr>
            <a:r>
              <a:rPr lang="en-US" sz="2400" dirty="0">
                <a:solidFill>
                  <a:schemeClr val="tx1"/>
                </a:solidFill>
                <a:latin typeface="Lucida Bright" panose="02040602050505020304" pitchFamily="18" charset="0"/>
              </a:rPr>
              <a:t>Did they not understand the concept of resurrection from the dead? (Luke 7:11ff; 8:52ff)</a:t>
            </a:r>
          </a:p>
          <a:p>
            <a:pPr>
              <a:buClr>
                <a:schemeClr val="tx1"/>
              </a:buClr>
              <a:buSzPct val="100000"/>
              <a:buFont typeface="Arial" panose="020B0604020202020204" pitchFamily="34" charset="0"/>
              <a:buChar char="•"/>
            </a:pPr>
            <a:r>
              <a:rPr lang="en-US" sz="2400" dirty="0">
                <a:solidFill>
                  <a:schemeClr val="tx1"/>
                </a:solidFill>
                <a:latin typeface="Lucida Bright" panose="02040602050505020304" pitchFamily="18" charset="0"/>
              </a:rPr>
              <a:t>Or did they fail to understand how Jesus’ resurrection aligned with their understanding of a fleshly kingdom?</a:t>
            </a:r>
          </a:p>
          <a:p>
            <a:pPr marL="0" indent="0">
              <a:buNone/>
            </a:pPr>
            <a:r>
              <a:rPr lang="en-US" sz="2400" dirty="0">
                <a:solidFill>
                  <a:schemeClr val="tx1"/>
                </a:solidFill>
                <a:latin typeface="Lucida Bright" panose="02040602050505020304" pitchFamily="18" charset="0"/>
              </a:rPr>
              <a:t>They are once again </a:t>
            </a:r>
            <a:r>
              <a:rPr lang="en-US" sz="2400" i="1" dirty="0">
                <a:solidFill>
                  <a:schemeClr val="tx1"/>
                </a:solidFill>
                <a:latin typeface="Lucida Bright" panose="02040602050505020304" pitchFamily="18" charset="0"/>
              </a:rPr>
              <a:t>“alone”</a:t>
            </a:r>
            <a:r>
              <a:rPr lang="en-US" sz="2400" dirty="0">
                <a:solidFill>
                  <a:schemeClr val="tx1"/>
                </a:solidFill>
                <a:latin typeface="Lucida Bright" panose="02040602050505020304" pitchFamily="18" charset="0"/>
              </a:rPr>
              <a:t> with Jesus. (Matthew 17:8)</a:t>
            </a:r>
          </a:p>
        </p:txBody>
      </p:sp>
    </p:spTree>
    <p:extLst>
      <p:ext uri="{BB962C8B-B14F-4D97-AF65-F5344CB8AC3E}">
        <p14:creationId xmlns:p14="http://schemas.microsoft.com/office/powerpoint/2010/main" val="145450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The transfiguration</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17:1-13</a:t>
            </a:r>
            <a:r>
              <a:rPr lang="en-US" sz="2400" dirty="0">
                <a:solidFill>
                  <a:schemeClr val="tx1"/>
                </a:solidFill>
                <a:latin typeface="Book Antiqua" panose="02040602050305030304" pitchFamily="18" charset="0"/>
              </a:rPr>
              <a:t>; Mark 9:2-13; Luke 9:28-36</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80267" y="1565630"/>
            <a:ext cx="8783052" cy="4835170"/>
          </a:xfrm>
        </p:spPr>
        <p:txBody>
          <a:bodyPr anchor="t">
            <a:spAutoFit/>
          </a:bodyPr>
          <a:lstStyle/>
          <a:p>
            <a:pPr marL="0" indent="0">
              <a:buNone/>
            </a:pPr>
            <a:r>
              <a:rPr lang="en-US" sz="2400" dirty="0">
                <a:solidFill>
                  <a:schemeClr val="tx1"/>
                </a:solidFill>
                <a:latin typeface="Lucida Bright" panose="02040602050505020304" pitchFamily="18" charset="0"/>
              </a:rPr>
              <a:t>Peter’s response:</a:t>
            </a:r>
          </a:p>
          <a:p>
            <a:pPr>
              <a:buClr>
                <a:schemeClr val="tx1"/>
              </a:buClr>
              <a:buSzPct val="100000"/>
              <a:buFont typeface="Arial" panose="020B0604020202020204" pitchFamily="34" charset="0"/>
              <a:buChar char="•"/>
            </a:pPr>
            <a:r>
              <a:rPr lang="en-US" sz="2400" b="1" i="1" dirty="0">
                <a:solidFill>
                  <a:schemeClr val="tx1"/>
                </a:solidFill>
                <a:latin typeface="Lucida Bright" panose="02040602050505020304" pitchFamily="18" charset="0"/>
              </a:rPr>
              <a:t>“</a:t>
            </a:r>
            <a:r>
              <a:rPr lang="en-US" sz="2400" i="1" dirty="0">
                <a:solidFill>
                  <a:schemeClr val="tx1"/>
                </a:solidFill>
                <a:latin typeface="Lucida Bright" panose="02040602050505020304" pitchFamily="18" charset="0"/>
              </a:rPr>
              <a:t>It is </a:t>
            </a:r>
            <a:r>
              <a:rPr lang="en-US" sz="2400" b="1" i="1" dirty="0">
                <a:solidFill>
                  <a:schemeClr val="tx1"/>
                </a:solidFill>
                <a:latin typeface="Lucida Bright" panose="02040602050505020304" pitchFamily="18" charset="0"/>
              </a:rPr>
              <a:t>good</a:t>
            </a:r>
            <a:r>
              <a:rPr lang="en-US" sz="2400" i="1" dirty="0">
                <a:solidFill>
                  <a:schemeClr val="tx1"/>
                </a:solidFill>
                <a:latin typeface="Lucida Bright" panose="02040602050505020304" pitchFamily="18" charset="0"/>
              </a:rPr>
              <a:t> for us to be here </a:t>
            </a:r>
            <a:r>
              <a:rPr lang="en-US" sz="2400" b="1" i="1" dirty="0">
                <a:solidFill>
                  <a:schemeClr val="tx1"/>
                </a:solidFill>
                <a:latin typeface="Lucida Bright" panose="02040602050505020304" pitchFamily="18" charset="0"/>
              </a:rPr>
              <a:t>…</a:t>
            </a:r>
            <a:r>
              <a:rPr lang="en-US" sz="2400" i="1" dirty="0">
                <a:solidFill>
                  <a:schemeClr val="tx1"/>
                </a:solidFill>
                <a:latin typeface="Lucida Bright" panose="02040602050505020304" pitchFamily="18" charset="0"/>
              </a:rPr>
              <a:t>”</a:t>
            </a:r>
            <a:r>
              <a:rPr lang="en-US" sz="2400" dirty="0">
                <a:solidFill>
                  <a:schemeClr val="tx1"/>
                </a:solidFill>
                <a:latin typeface="Lucida Bright" panose="02040602050505020304" pitchFamily="18" charset="0"/>
              </a:rPr>
              <a:t> “Pleasant, desirable, advantageous.” (Arndt and Gingrich). We don’t want such times to end!</a:t>
            </a:r>
          </a:p>
          <a:p>
            <a:pPr lvl="2">
              <a:buClr>
                <a:schemeClr val="tx1"/>
              </a:buClr>
              <a:buSzPct val="100000"/>
              <a:buFont typeface="Arial" panose="020B0604020202020204" pitchFamily="34" charset="0"/>
              <a:buChar char="•"/>
            </a:pPr>
            <a:r>
              <a:rPr lang="en-US" sz="2000" dirty="0">
                <a:solidFill>
                  <a:schemeClr val="tx1"/>
                </a:solidFill>
                <a:latin typeface="Lucida Bright" panose="02040602050505020304" pitchFamily="18" charset="0"/>
              </a:rPr>
              <a:t>cf. Mark 10:35-40</a:t>
            </a:r>
          </a:p>
          <a:p>
            <a:pPr>
              <a:buClr>
                <a:schemeClr val="tx1"/>
              </a:buClr>
              <a:buSzPct val="100000"/>
              <a:buFont typeface="Arial" panose="020B0604020202020204" pitchFamily="34" charset="0"/>
              <a:buChar char="•"/>
            </a:pPr>
            <a:r>
              <a:rPr lang="en-US" sz="2400" i="1" dirty="0">
                <a:solidFill>
                  <a:schemeClr val="tx1"/>
                </a:solidFill>
                <a:latin typeface="Lucida Bright" panose="02040602050505020304" pitchFamily="18" charset="0"/>
              </a:rPr>
              <a:t>“… </a:t>
            </a:r>
            <a:r>
              <a:rPr lang="en-US" sz="2400" b="1" i="1" dirty="0">
                <a:solidFill>
                  <a:schemeClr val="tx1"/>
                </a:solidFill>
                <a:latin typeface="Lucida Bright" panose="02040602050505020304" pitchFamily="18" charset="0"/>
              </a:rPr>
              <a:t>If you wish</a:t>
            </a:r>
            <a:r>
              <a:rPr lang="en-US" sz="2400" i="1" dirty="0">
                <a:solidFill>
                  <a:schemeClr val="tx1"/>
                </a:solidFill>
                <a:latin typeface="Lucida Bright" panose="02040602050505020304" pitchFamily="18" charset="0"/>
              </a:rPr>
              <a:t>, I will make </a:t>
            </a:r>
            <a:r>
              <a:rPr lang="en-US" sz="2400" b="1" i="1" dirty="0">
                <a:solidFill>
                  <a:schemeClr val="tx1"/>
                </a:solidFill>
                <a:latin typeface="Lucida Bright" panose="02040602050505020304" pitchFamily="18" charset="0"/>
              </a:rPr>
              <a:t>three tabernacles </a:t>
            </a:r>
            <a:r>
              <a:rPr lang="en-US" sz="2400" i="1" dirty="0">
                <a:solidFill>
                  <a:schemeClr val="tx1"/>
                </a:solidFill>
                <a:latin typeface="Lucida Bright" panose="02040602050505020304" pitchFamily="18" charset="0"/>
              </a:rPr>
              <a:t>here, one for </a:t>
            </a:r>
            <a:r>
              <a:rPr lang="en-US" sz="2400" b="1" i="1" dirty="0">
                <a:solidFill>
                  <a:schemeClr val="tx1"/>
                </a:solidFill>
                <a:latin typeface="Lucida Bright" panose="02040602050505020304" pitchFamily="18" charset="0"/>
              </a:rPr>
              <a:t>You</a:t>
            </a:r>
            <a:r>
              <a:rPr lang="en-US" sz="2400" i="1" dirty="0">
                <a:solidFill>
                  <a:schemeClr val="tx1"/>
                </a:solidFill>
                <a:latin typeface="Lucida Bright" panose="02040602050505020304" pitchFamily="18" charset="0"/>
              </a:rPr>
              <a:t>, one for </a:t>
            </a:r>
            <a:r>
              <a:rPr lang="en-US" sz="2400" b="1" i="1" dirty="0">
                <a:solidFill>
                  <a:schemeClr val="tx1"/>
                </a:solidFill>
                <a:latin typeface="Lucida Bright" panose="02040602050505020304" pitchFamily="18" charset="0"/>
              </a:rPr>
              <a:t>Moses</a:t>
            </a:r>
            <a:r>
              <a:rPr lang="en-US" sz="2400" i="1" dirty="0">
                <a:solidFill>
                  <a:schemeClr val="tx1"/>
                </a:solidFill>
                <a:latin typeface="Lucida Bright" panose="02040602050505020304" pitchFamily="18" charset="0"/>
              </a:rPr>
              <a:t>, and one for </a:t>
            </a:r>
            <a:r>
              <a:rPr lang="en-US" sz="2400" b="1" i="1" dirty="0">
                <a:solidFill>
                  <a:schemeClr val="tx1"/>
                </a:solidFill>
                <a:latin typeface="Lucida Bright" panose="02040602050505020304" pitchFamily="18" charset="0"/>
              </a:rPr>
              <a:t>Elijah</a:t>
            </a:r>
            <a:r>
              <a:rPr lang="en-US" sz="2400" i="1" dirty="0">
                <a:solidFill>
                  <a:schemeClr val="tx1"/>
                </a:solidFill>
                <a:latin typeface="Lucida Bright" panose="02040602050505020304" pitchFamily="18" charset="0"/>
              </a:rPr>
              <a:t>.”</a:t>
            </a:r>
            <a:endParaRPr lang="en-US" sz="2400" dirty="0">
              <a:solidFill>
                <a:schemeClr val="tx1"/>
              </a:solidFill>
              <a:latin typeface="Lucida Bright" panose="02040602050505020304" pitchFamily="18" charset="0"/>
            </a:endParaRPr>
          </a:p>
          <a:p>
            <a:pPr lvl="1">
              <a:buClr>
                <a:schemeClr val="tx1"/>
              </a:buClr>
              <a:buSzPct val="100000"/>
              <a:buFont typeface="Arial" panose="020B0604020202020204" pitchFamily="34" charset="0"/>
              <a:buChar char="•"/>
            </a:pPr>
            <a:r>
              <a:rPr lang="en-US" sz="2400" dirty="0">
                <a:solidFill>
                  <a:schemeClr val="tx1"/>
                </a:solidFill>
                <a:latin typeface="Lucida Bright" panose="02040602050505020304" pitchFamily="18" charset="0"/>
              </a:rPr>
              <a:t>Is Peter learning to </a:t>
            </a:r>
            <a:r>
              <a:rPr lang="en-US" sz="2400" i="1" dirty="0">
                <a:solidFill>
                  <a:schemeClr val="tx1"/>
                </a:solidFill>
                <a:latin typeface="Lucida Bright" panose="02040602050505020304" pitchFamily="18" charset="0"/>
              </a:rPr>
              <a:t>“</a:t>
            </a:r>
            <a:r>
              <a:rPr lang="en-US" sz="2400" b="1" i="1" dirty="0">
                <a:solidFill>
                  <a:schemeClr val="tx1"/>
                </a:solidFill>
                <a:latin typeface="Lucida Bright" panose="02040602050505020304" pitchFamily="18" charset="0"/>
              </a:rPr>
              <a:t>follow</a:t>
            </a:r>
            <a:r>
              <a:rPr lang="en-US" sz="2400" i="1" dirty="0">
                <a:solidFill>
                  <a:schemeClr val="tx1"/>
                </a:solidFill>
                <a:latin typeface="Lucida Bright" panose="02040602050505020304" pitchFamily="18" charset="0"/>
              </a:rPr>
              <a:t>” </a:t>
            </a:r>
            <a:r>
              <a:rPr lang="en-US" sz="2400" dirty="0">
                <a:solidFill>
                  <a:schemeClr val="tx1"/>
                </a:solidFill>
                <a:latin typeface="Lucida Bright" panose="02040602050505020304" pitchFamily="18" charset="0"/>
              </a:rPr>
              <a:t>Jesus as he asks, </a:t>
            </a:r>
            <a:r>
              <a:rPr lang="en-US" sz="2400" i="1" dirty="0">
                <a:solidFill>
                  <a:schemeClr val="tx1"/>
                </a:solidFill>
                <a:latin typeface="Lucida Bright" panose="02040602050505020304" pitchFamily="18" charset="0"/>
              </a:rPr>
              <a:t>“</a:t>
            </a:r>
            <a:r>
              <a:rPr lang="en-US" sz="2400" b="1" i="1" dirty="0">
                <a:solidFill>
                  <a:schemeClr val="tx1"/>
                </a:solidFill>
                <a:latin typeface="Lucida Bright" panose="02040602050505020304" pitchFamily="18" charset="0"/>
              </a:rPr>
              <a:t>if You wish</a:t>
            </a:r>
            <a:r>
              <a:rPr lang="en-US" sz="2400" i="1" dirty="0">
                <a:solidFill>
                  <a:schemeClr val="tx1"/>
                </a:solidFill>
                <a:latin typeface="Lucida Bright" panose="02040602050505020304" pitchFamily="18" charset="0"/>
              </a:rPr>
              <a:t>”?</a:t>
            </a:r>
            <a:r>
              <a:rPr lang="en-US" sz="2400" dirty="0">
                <a:solidFill>
                  <a:schemeClr val="tx1"/>
                </a:solidFill>
                <a:latin typeface="Lucida Bright" panose="02040602050505020304" pitchFamily="18" charset="0"/>
              </a:rPr>
              <a:t> (Note who responded!)</a:t>
            </a:r>
          </a:p>
          <a:p>
            <a:pPr>
              <a:buClr>
                <a:schemeClr val="tx1"/>
              </a:buClr>
              <a:buSzPct val="100000"/>
              <a:buFont typeface="Arial" panose="020B0604020202020204" pitchFamily="34" charset="0"/>
              <a:buChar char="•"/>
            </a:pPr>
            <a:r>
              <a:rPr lang="en-US" sz="2400" dirty="0">
                <a:solidFill>
                  <a:schemeClr val="tx1"/>
                </a:solidFill>
                <a:latin typeface="Lucida Bright" panose="02040602050505020304" pitchFamily="18" charset="0"/>
              </a:rPr>
              <a:t>Three tabernacles: a sacred place for each to dwell. Peter is treating the three as equals.</a:t>
            </a:r>
          </a:p>
        </p:txBody>
      </p:sp>
    </p:spTree>
    <p:extLst>
      <p:ext uri="{BB962C8B-B14F-4D97-AF65-F5344CB8AC3E}">
        <p14:creationId xmlns:p14="http://schemas.microsoft.com/office/powerpoint/2010/main" val="235934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The transfiguration</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17:1-13</a:t>
            </a:r>
            <a:r>
              <a:rPr lang="en-US" sz="2400" dirty="0">
                <a:solidFill>
                  <a:schemeClr val="tx1"/>
                </a:solidFill>
                <a:latin typeface="Book Antiqua" panose="02040602050305030304" pitchFamily="18" charset="0"/>
              </a:rPr>
              <a:t>; Mark 9:2-13; Luke 9:28-36</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28130" y="1576551"/>
            <a:ext cx="8911389" cy="4539704"/>
          </a:xfrm>
        </p:spPr>
        <p:txBody>
          <a:bodyPr wrap="square" anchor="t">
            <a:spAutoFit/>
          </a:bodyPr>
          <a:lstStyle/>
          <a:p>
            <a:pPr marL="0" indent="0">
              <a:buNone/>
            </a:pPr>
            <a:r>
              <a:rPr lang="en-US" sz="2400" dirty="0">
                <a:solidFill>
                  <a:schemeClr val="tx1"/>
                </a:solidFill>
                <a:latin typeface="Lucida Bright" panose="02040602050505020304" pitchFamily="18" charset="0"/>
              </a:rPr>
              <a:t>Why did Peter say this?</a:t>
            </a:r>
            <a:endParaRPr lang="en-US" sz="2400" i="1" dirty="0">
              <a:solidFill>
                <a:schemeClr val="tx1"/>
              </a:solidFill>
              <a:latin typeface="Lucida Bright" panose="02040602050505020304" pitchFamily="18" charset="0"/>
            </a:endParaRPr>
          </a:p>
          <a:p>
            <a:pPr marL="0" indent="0">
              <a:buNone/>
            </a:pPr>
            <a:r>
              <a:rPr lang="en-US" sz="2400" i="1" dirty="0">
                <a:solidFill>
                  <a:schemeClr val="tx1"/>
                </a:solidFill>
                <a:latin typeface="Lucida Bright" panose="02040602050505020304" pitchFamily="18" charset="0"/>
              </a:rPr>
              <a:t>“</a:t>
            </a:r>
            <a:r>
              <a:rPr lang="en-US" sz="2400" b="1" i="1" dirty="0">
                <a:solidFill>
                  <a:schemeClr val="tx1"/>
                </a:solidFill>
                <a:latin typeface="Lucida Bright" panose="02040602050505020304" pitchFamily="18" charset="0"/>
              </a:rPr>
              <a:t>For he did not know what to answer; for they became terrified</a:t>
            </a:r>
            <a:r>
              <a:rPr lang="en-US" sz="2400" i="1" dirty="0">
                <a:solidFill>
                  <a:schemeClr val="tx1"/>
                </a:solidFill>
                <a:latin typeface="Lucida Bright" panose="02040602050505020304" pitchFamily="18" charset="0"/>
              </a:rPr>
              <a:t>.” </a:t>
            </a:r>
            <a:r>
              <a:rPr lang="en-US" sz="2400" dirty="0">
                <a:solidFill>
                  <a:schemeClr val="tx1"/>
                </a:solidFill>
                <a:latin typeface="Lucida Bright" panose="02040602050505020304" pitchFamily="18" charset="0"/>
              </a:rPr>
              <a:t>(Mark 9:6)</a:t>
            </a:r>
          </a:p>
          <a:p>
            <a:pPr marL="0" indent="0">
              <a:buNone/>
            </a:pPr>
            <a:r>
              <a:rPr lang="en-US" sz="2400" i="1" dirty="0">
                <a:solidFill>
                  <a:schemeClr val="tx1"/>
                </a:solidFill>
                <a:latin typeface="Lucida Bright" panose="02040602050505020304" pitchFamily="18" charset="0"/>
              </a:rPr>
              <a:t>“… </a:t>
            </a:r>
            <a:r>
              <a:rPr lang="en-US" sz="2400" b="1" i="1" dirty="0">
                <a:solidFill>
                  <a:schemeClr val="tx1"/>
                </a:solidFill>
                <a:latin typeface="Lucida Bright" panose="02040602050505020304" pitchFamily="18" charset="0"/>
              </a:rPr>
              <a:t>not knowing what he said</a:t>
            </a:r>
            <a:r>
              <a:rPr lang="en-US" sz="2400" i="1" dirty="0">
                <a:solidFill>
                  <a:schemeClr val="tx1"/>
                </a:solidFill>
                <a:latin typeface="Lucida Bright" panose="02040602050505020304" pitchFamily="18" charset="0"/>
              </a:rPr>
              <a:t>.” </a:t>
            </a:r>
            <a:r>
              <a:rPr lang="en-US" sz="2400" dirty="0">
                <a:solidFill>
                  <a:schemeClr val="tx1"/>
                </a:solidFill>
                <a:latin typeface="Lucida Bright" panose="02040602050505020304" pitchFamily="18" charset="0"/>
              </a:rPr>
              <a:t>(Luke 9:33; cf. James 1:19)</a:t>
            </a:r>
          </a:p>
          <a:p>
            <a:pPr>
              <a:buClr>
                <a:schemeClr val="tx1"/>
              </a:buClr>
              <a:buSzPct val="100000"/>
              <a:buFont typeface="Arial" panose="020B0604020202020204" pitchFamily="34" charset="0"/>
              <a:buChar char="•"/>
            </a:pPr>
            <a:r>
              <a:rPr lang="en-US" sz="2400" dirty="0">
                <a:solidFill>
                  <a:schemeClr val="tx1"/>
                </a:solidFill>
                <a:latin typeface="Lucida Bright" panose="02040602050505020304" pitchFamily="18" charset="0"/>
              </a:rPr>
              <a:t>It’s not always necessary to say or do something!</a:t>
            </a:r>
            <a:br>
              <a:rPr lang="en-US" sz="2400" dirty="0">
                <a:solidFill>
                  <a:schemeClr val="tx1"/>
                </a:solidFill>
                <a:latin typeface="Lucida Bright" panose="02040602050505020304" pitchFamily="18" charset="0"/>
              </a:rPr>
            </a:br>
            <a:r>
              <a:rPr lang="en-US" sz="2400" dirty="0">
                <a:solidFill>
                  <a:schemeClr val="tx1"/>
                </a:solidFill>
                <a:latin typeface="Lucida Bright" panose="02040602050505020304" pitchFamily="18" charset="0"/>
              </a:rPr>
              <a:t>A lot of error has been introduced under the umbrella of “we’ve got to do something” or “anything is better than nothing.”</a:t>
            </a:r>
          </a:p>
          <a:p>
            <a:pPr>
              <a:buClr>
                <a:schemeClr val="tx1"/>
              </a:buClr>
              <a:buSzPct val="100000"/>
              <a:buFont typeface="Arial" panose="020B0604020202020204" pitchFamily="34" charset="0"/>
              <a:buChar char="•"/>
            </a:pPr>
            <a:r>
              <a:rPr lang="en-US" sz="2400" dirty="0">
                <a:solidFill>
                  <a:schemeClr val="tx1"/>
                </a:solidFill>
                <a:latin typeface="Lucida Bright" panose="02040602050505020304" pitchFamily="18" charset="0"/>
              </a:rPr>
              <a:t>Do Peter’s intentions matter?</a:t>
            </a:r>
          </a:p>
          <a:p>
            <a:pPr marL="0" indent="0">
              <a:buNone/>
            </a:pPr>
            <a:r>
              <a:rPr lang="en-US" sz="2400" dirty="0">
                <a:solidFill>
                  <a:schemeClr val="tx1"/>
                </a:solidFill>
                <a:latin typeface="Lucida Bright" panose="02040602050505020304" pitchFamily="18" charset="0"/>
              </a:rPr>
              <a:t>Peter putting Jesus on the same level as Moses and Elijah.</a:t>
            </a:r>
          </a:p>
        </p:txBody>
      </p:sp>
    </p:spTree>
    <p:extLst>
      <p:ext uri="{BB962C8B-B14F-4D97-AF65-F5344CB8AC3E}">
        <p14:creationId xmlns:p14="http://schemas.microsoft.com/office/powerpoint/2010/main" val="341238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The transfiguration</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17:1-13</a:t>
            </a:r>
            <a:r>
              <a:rPr lang="en-US" sz="2400" dirty="0">
                <a:solidFill>
                  <a:schemeClr val="tx1"/>
                </a:solidFill>
                <a:latin typeface="Book Antiqua" panose="02040602050305030304" pitchFamily="18" charset="0"/>
              </a:rPr>
              <a:t>; Mark 9:2-13; Luke 9:28-36</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730526"/>
          </a:xfrm>
        </p:spPr>
        <p:txBody>
          <a:bodyPr anchor="t">
            <a:spAutoFit/>
          </a:bodyPr>
          <a:lstStyle/>
          <a:p>
            <a:pPr marL="0" indent="0">
              <a:buNone/>
            </a:pPr>
            <a:r>
              <a:rPr lang="en-US" sz="3100" dirty="0">
                <a:solidFill>
                  <a:schemeClr val="tx1"/>
                </a:solidFill>
                <a:latin typeface="Lucida Bright" panose="02040602050505020304" pitchFamily="18" charset="0"/>
              </a:rPr>
              <a:t>God’s response came </a:t>
            </a:r>
            <a:r>
              <a:rPr lang="en-US" sz="3100" i="1" dirty="0">
                <a:solidFill>
                  <a:schemeClr val="tx1"/>
                </a:solidFill>
                <a:latin typeface="Lucida Bright" panose="02040602050505020304" pitchFamily="18" charset="0"/>
              </a:rPr>
              <a:t>“</a:t>
            </a:r>
            <a:r>
              <a:rPr lang="en-US" sz="3100" b="1" i="1" dirty="0">
                <a:solidFill>
                  <a:schemeClr val="tx1"/>
                </a:solidFill>
                <a:latin typeface="Lucida Bright" panose="02040602050505020304" pitchFamily="18" charset="0"/>
              </a:rPr>
              <a:t>while he was still speaking</a:t>
            </a:r>
            <a:r>
              <a:rPr lang="en-US" sz="3100" i="1" dirty="0">
                <a:solidFill>
                  <a:schemeClr val="tx1"/>
                </a:solidFill>
                <a:latin typeface="Lucida Bright" panose="02040602050505020304" pitchFamily="18" charset="0"/>
              </a:rPr>
              <a:t> …”</a:t>
            </a:r>
            <a:r>
              <a:rPr lang="en-US" sz="3100" dirty="0">
                <a:solidFill>
                  <a:schemeClr val="tx1"/>
                </a:solidFill>
                <a:latin typeface="Lucida Bright" panose="02040602050505020304" pitchFamily="18" charset="0"/>
              </a:rPr>
              <a:t> (Matthew 17:5) or </a:t>
            </a:r>
            <a:r>
              <a:rPr lang="en-US" sz="3100" i="1" dirty="0">
                <a:solidFill>
                  <a:schemeClr val="tx1"/>
                </a:solidFill>
                <a:latin typeface="Lucida Bright" panose="02040602050505020304" pitchFamily="18" charset="0"/>
              </a:rPr>
              <a:t>“while he was saying this …” </a:t>
            </a:r>
            <a:r>
              <a:rPr lang="en-US" sz="3100" dirty="0">
                <a:solidFill>
                  <a:schemeClr val="tx1"/>
                </a:solidFill>
                <a:latin typeface="Lucida Bright" panose="02040602050505020304" pitchFamily="18" charset="0"/>
              </a:rPr>
              <a:t>(Luke 9:34).</a:t>
            </a:r>
          </a:p>
          <a:p>
            <a:pPr marL="0" indent="0">
              <a:buNone/>
            </a:pPr>
            <a:r>
              <a:rPr lang="en-US" sz="3100" i="1" dirty="0">
                <a:solidFill>
                  <a:schemeClr val="tx1"/>
                </a:solidFill>
                <a:latin typeface="Lucida Bright" panose="02040602050505020304" pitchFamily="18" charset="0"/>
              </a:rPr>
              <a:t>“A </a:t>
            </a:r>
            <a:r>
              <a:rPr lang="en-US" sz="3100" b="1" i="1" dirty="0">
                <a:solidFill>
                  <a:schemeClr val="tx1"/>
                </a:solidFill>
                <a:latin typeface="Lucida Bright" panose="02040602050505020304" pitchFamily="18" charset="0"/>
              </a:rPr>
              <a:t>bright cloud </a:t>
            </a:r>
            <a:r>
              <a:rPr lang="en-US" sz="3100" i="1" dirty="0">
                <a:solidFill>
                  <a:schemeClr val="tx1"/>
                </a:solidFill>
                <a:latin typeface="Lucida Bright" panose="02040602050505020304" pitchFamily="18" charset="0"/>
              </a:rPr>
              <a:t>overshadowed them, and behold, a voice out of the cloud said …” </a:t>
            </a:r>
            <a:r>
              <a:rPr lang="en-US" sz="3100" dirty="0">
                <a:solidFill>
                  <a:schemeClr val="tx1"/>
                </a:solidFill>
                <a:latin typeface="Lucida Bright" panose="02040602050505020304" pitchFamily="18" charset="0"/>
              </a:rPr>
              <a:t>(Exodus 16:10; 33:9-10; Numbers 9:15ff)</a:t>
            </a:r>
          </a:p>
          <a:p>
            <a:pPr marL="0" indent="0">
              <a:buNone/>
            </a:pPr>
            <a:r>
              <a:rPr lang="en-US" sz="3100" dirty="0">
                <a:solidFill>
                  <a:schemeClr val="tx1"/>
                </a:solidFill>
                <a:latin typeface="Lucida Bright" panose="02040602050505020304" pitchFamily="18" charset="0"/>
              </a:rPr>
              <a:t>Luke records (9:34) that </a:t>
            </a:r>
            <a:r>
              <a:rPr lang="en-US" sz="3100" i="1" dirty="0">
                <a:solidFill>
                  <a:schemeClr val="tx1"/>
                </a:solidFill>
                <a:latin typeface="Lucida Bright" panose="02040602050505020304" pitchFamily="18" charset="0"/>
              </a:rPr>
              <a:t>“they were afraid as they entered the cloud” </a:t>
            </a:r>
            <a:r>
              <a:rPr lang="en-US" sz="3100" dirty="0">
                <a:solidFill>
                  <a:schemeClr val="tx1"/>
                </a:solidFill>
                <a:latin typeface="Lucida Bright" panose="02040602050505020304" pitchFamily="18" charset="0"/>
              </a:rPr>
              <a:t>as it had </a:t>
            </a:r>
            <a:r>
              <a:rPr lang="en-US" sz="3100" i="1" dirty="0">
                <a:solidFill>
                  <a:schemeClr val="tx1"/>
                </a:solidFill>
                <a:latin typeface="Lucida Bright" panose="02040602050505020304" pitchFamily="18" charset="0"/>
              </a:rPr>
              <a:t>“overshadow(ed)” </a:t>
            </a:r>
            <a:r>
              <a:rPr lang="en-US" sz="3100" dirty="0">
                <a:solidFill>
                  <a:schemeClr val="tx1"/>
                </a:solidFill>
                <a:latin typeface="Lucida Bright" panose="02040602050505020304" pitchFamily="18" charset="0"/>
              </a:rPr>
              <a:t>them.</a:t>
            </a:r>
            <a:endParaRPr lang="en-US" sz="2800"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248694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The transfiguration</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17:1-13</a:t>
            </a:r>
            <a:r>
              <a:rPr lang="en-US" sz="2400" dirty="0">
                <a:solidFill>
                  <a:schemeClr val="tx1"/>
                </a:solidFill>
                <a:latin typeface="Book Antiqua" panose="02040602050305030304" pitchFamily="18" charset="0"/>
              </a:rPr>
              <a:t>; Mark 9:2-13; Luke 9:28-36</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902881"/>
          </a:xfrm>
        </p:spPr>
        <p:txBody>
          <a:bodyPr anchor="t">
            <a:spAutoFit/>
          </a:bodyPr>
          <a:lstStyle/>
          <a:p>
            <a:pPr marL="0" indent="0">
              <a:buNone/>
            </a:pPr>
            <a:r>
              <a:rPr lang="en-US" sz="3100" i="1" dirty="0">
                <a:solidFill>
                  <a:schemeClr val="tx1"/>
                </a:solidFill>
                <a:latin typeface="Lucida Bright" panose="02040602050505020304" pitchFamily="18" charset="0"/>
              </a:rPr>
              <a:t>“</a:t>
            </a:r>
            <a:r>
              <a:rPr lang="en-US" sz="3100" b="1" i="1" dirty="0">
                <a:solidFill>
                  <a:schemeClr val="tx1"/>
                </a:solidFill>
                <a:latin typeface="Lucida Bright" panose="02040602050505020304" pitchFamily="18" charset="0"/>
              </a:rPr>
              <a:t>This is My beloved Son</a:t>
            </a:r>
            <a:r>
              <a:rPr lang="en-US" sz="3100" i="1" dirty="0">
                <a:solidFill>
                  <a:schemeClr val="tx1"/>
                </a:solidFill>
                <a:latin typeface="Lucida Bright" panose="02040602050505020304" pitchFamily="18" charset="0"/>
              </a:rPr>
              <a:t>, </a:t>
            </a:r>
            <a:r>
              <a:rPr lang="en-US" sz="3100" b="1" i="1" dirty="0">
                <a:solidFill>
                  <a:schemeClr val="tx1"/>
                </a:solidFill>
                <a:latin typeface="Lucida Bright" panose="02040602050505020304" pitchFamily="18" charset="0"/>
              </a:rPr>
              <a:t>with whom I am well-pleased; listen to Him!</a:t>
            </a:r>
            <a:r>
              <a:rPr lang="en-US" sz="3100" i="1" dirty="0">
                <a:solidFill>
                  <a:schemeClr val="tx1"/>
                </a:solidFill>
                <a:latin typeface="Lucida Bright" panose="02040602050505020304" pitchFamily="18" charset="0"/>
              </a:rPr>
              <a:t>”</a:t>
            </a:r>
          </a:p>
          <a:p>
            <a:pPr>
              <a:buClr>
                <a:schemeClr val="tx1"/>
              </a:buClr>
              <a:buSzPct val="100000"/>
            </a:pPr>
            <a:r>
              <a:rPr lang="en-US" sz="3100" dirty="0">
                <a:solidFill>
                  <a:schemeClr val="tx1"/>
                </a:solidFill>
                <a:latin typeface="Lucida Bright" panose="02040602050505020304" pitchFamily="18" charset="0"/>
              </a:rPr>
              <a:t>Psalms 2:7; Matthew 3:17; Hebrews 1:1-8</a:t>
            </a:r>
          </a:p>
          <a:p>
            <a:pPr>
              <a:buClr>
                <a:schemeClr val="tx1"/>
              </a:buClr>
              <a:buSzPct val="100000"/>
            </a:pPr>
            <a:r>
              <a:rPr lang="en-US" sz="3100" i="1" dirty="0">
                <a:solidFill>
                  <a:schemeClr val="tx1"/>
                </a:solidFill>
                <a:latin typeface="Lucida Bright" panose="02040602050505020304" pitchFamily="18" charset="0"/>
              </a:rPr>
              <a:t>“</a:t>
            </a:r>
            <a:r>
              <a:rPr lang="en-US" sz="3100" b="1" i="1" dirty="0">
                <a:solidFill>
                  <a:schemeClr val="tx1"/>
                </a:solidFill>
                <a:latin typeface="Lucida Bright" panose="02040602050505020304" pitchFamily="18" charset="0"/>
              </a:rPr>
              <a:t>Listen</a:t>
            </a:r>
            <a:r>
              <a:rPr lang="en-US" sz="3100" i="1" dirty="0">
                <a:solidFill>
                  <a:schemeClr val="tx1"/>
                </a:solidFill>
                <a:latin typeface="Lucida Bright" panose="02040602050505020304" pitchFamily="18" charset="0"/>
              </a:rPr>
              <a:t>”</a:t>
            </a:r>
            <a:r>
              <a:rPr lang="en-US" sz="3100" dirty="0">
                <a:solidFill>
                  <a:schemeClr val="tx1"/>
                </a:solidFill>
                <a:latin typeface="Lucida Bright" panose="02040602050505020304" pitchFamily="18" charset="0"/>
              </a:rPr>
              <a:t> – “to get by hearing, </a:t>
            </a:r>
            <a:r>
              <a:rPr lang="en-US" sz="3100" b="1" dirty="0">
                <a:solidFill>
                  <a:schemeClr val="tx1"/>
                </a:solidFill>
                <a:latin typeface="Lucida Bright" panose="02040602050505020304" pitchFamily="18" charset="0"/>
              </a:rPr>
              <a:t>learn</a:t>
            </a:r>
            <a:r>
              <a:rPr lang="en-US" sz="3100" dirty="0">
                <a:solidFill>
                  <a:schemeClr val="tx1"/>
                </a:solidFill>
                <a:latin typeface="Lucida Bright" panose="02040602050505020304" pitchFamily="18" charset="0"/>
              </a:rPr>
              <a:t> (from the mouth of </a:t>
            </a:r>
            <a:r>
              <a:rPr lang="en-US" sz="3100" b="1" dirty="0">
                <a:solidFill>
                  <a:schemeClr val="tx1"/>
                </a:solidFill>
                <a:latin typeface="Lucida Bright" panose="02040602050505020304" pitchFamily="18" charset="0"/>
              </a:rPr>
              <a:t>the teacher</a:t>
            </a:r>
            <a:r>
              <a:rPr lang="en-US" sz="3100" dirty="0">
                <a:solidFill>
                  <a:schemeClr val="tx1"/>
                </a:solidFill>
                <a:latin typeface="Lucida Bright" panose="02040602050505020304" pitchFamily="18" charset="0"/>
              </a:rPr>
              <a:t>.)” </a:t>
            </a:r>
            <a:r>
              <a:rPr lang="en-US" dirty="0">
                <a:solidFill>
                  <a:schemeClr val="tx1"/>
                </a:solidFill>
                <a:latin typeface="Lucida Bright" panose="02040602050505020304" pitchFamily="18" charset="0"/>
              </a:rPr>
              <a:t>(Thayer) </a:t>
            </a:r>
            <a:r>
              <a:rPr lang="en-US" sz="3100" dirty="0">
                <a:solidFill>
                  <a:schemeClr val="tx1"/>
                </a:solidFill>
                <a:latin typeface="Lucida Bright" panose="02040602050505020304" pitchFamily="18" charset="0"/>
              </a:rPr>
              <a:t>(Deuteronomy 18:15-19)</a:t>
            </a:r>
          </a:p>
          <a:p>
            <a:pPr>
              <a:buClr>
                <a:schemeClr val="tx1"/>
              </a:buClr>
              <a:buSzPct val="100000"/>
            </a:pPr>
            <a:r>
              <a:rPr lang="en-US" sz="3100" dirty="0">
                <a:solidFill>
                  <a:schemeClr val="tx1"/>
                </a:solidFill>
                <a:latin typeface="Lucida Bright" panose="02040602050505020304" pitchFamily="18" charset="0"/>
              </a:rPr>
              <a:t>Again, remember the context, stop getting out in front of Jesus and get behind and follow Him.</a:t>
            </a:r>
          </a:p>
        </p:txBody>
      </p:sp>
    </p:spTree>
    <p:extLst>
      <p:ext uri="{BB962C8B-B14F-4D97-AF65-F5344CB8AC3E}">
        <p14:creationId xmlns:p14="http://schemas.microsoft.com/office/powerpoint/2010/main" val="2796726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The transfiguration</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17:1-13</a:t>
            </a:r>
            <a:r>
              <a:rPr lang="en-US" sz="2400" dirty="0">
                <a:solidFill>
                  <a:schemeClr val="tx1"/>
                </a:solidFill>
                <a:latin typeface="Book Antiqua" panose="02040602050305030304" pitchFamily="18" charset="0"/>
              </a:rPr>
              <a:t>; Mark 9:2-13; Luke 9:28-36</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942892"/>
          </a:xfrm>
        </p:spPr>
        <p:txBody>
          <a:bodyPr anchor="t">
            <a:spAutoFit/>
          </a:bodyPr>
          <a:lstStyle/>
          <a:p>
            <a:pPr marL="0" indent="0">
              <a:buNone/>
            </a:pPr>
            <a:r>
              <a:rPr lang="en-US" sz="3100" i="1" dirty="0">
                <a:solidFill>
                  <a:schemeClr val="tx1"/>
                </a:solidFill>
                <a:latin typeface="Lucida Bright" panose="02040602050505020304" pitchFamily="18" charset="0"/>
              </a:rPr>
              <a:t>“</a:t>
            </a:r>
            <a:r>
              <a:rPr lang="en-US" sz="3100" b="1" i="1" dirty="0">
                <a:solidFill>
                  <a:schemeClr val="tx1"/>
                </a:solidFill>
                <a:latin typeface="Lucida Bright" panose="02040602050505020304" pitchFamily="18" charset="0"/>
              </a:rPr>
              <a:t>This is My beloved Son</a:t>
            </a:r>
            <a:r>
              <a:rPr lang="en-US" sz="3100" i="1" dirty="0">
                <a:solidFill>
                  <a:schemeClr val="tx1"/>
                </a:solidFill>
                <a:latin typeface="Lucida Bright" panose="02040602050505020304" pitchFamily="18" charset="0"/>
              </a:rPr>
              <a:t>, </a:t>
            </a:r>
            <a:r>
              <a:rPr lang="en-US" sz="3100" b="1" i="1" dirty="0">
                <a:solidFill>
                  <a:schemeClr val="tx1"/>
                </a:solidFill>
                <a:latin typeface="Lucida Bright" panose="02040602050505020304" pitchFamily="18" charset="0"/>
              </a:rPr>
              <a:t>with whom I am well-pleased; listen to Him!</a:t>
            </a:r>
            <a:r>
              <a:rPr lang="en-US" sz="3100" i="1" dirty="0">
                <a:solidFill>
                  <a:schemeClr val="tx1"/>
                </a:solidFill>
                <a:latin typeface="Lucida Bright" panose="02040602050505020304" pitchFamily="18" charset="0"/>
              </a:rPr>
              <a:t>”</a:t>
            </a:r>
          </a:p>
          <a:p>
            <a:pPr marL="0" indent="0">
              <a:buNone/>
            </a:pPr>
            <a:r>
              <a:rPr lang="en-US" sz="3100" dirty="0">
                <a:solidFill>
                  <a:schemeClr val="tx1"/>
                </a:solidFill>
                <a:latin typeface="Lucida Bright" panose="02040602050505020304" pitchFamily="18" charset="0"/>
              </a:rPr>
              <a:t>Be careful:</a:t>
            </a:r>
          </a:p>
          <a:p>
            <a:pPr>
              <a:buClr>
                <a:schemeClr val="tx1"/>
              </a:buClr>
              <a:buSzPct val="100000"/>
            </a:pPr>
            <a:r>
              <a:rPr lang="en-US" sz="3100" dirty="0">
                <a:solidFill>
                  <a:schemeClr val="tx1"/>
                </a:solidFill>
                <a:latin typeface="Lucida Bright" panose="02040602050505020304" pitchFamily="18" charset="0"/>
              </a:rPr>
              <a:t>Who you listen to! (John 10:4-5; 1 Kings 13)</a:t>
            </a:r>
          </a:p>
          <a:p>
            <a:pPr>
              <a:buClr>
                <a:schemeClr val="tx1"/>
              </a:buClr>
              <a:buSzPct val="100000"/>
            </a:pPr>
            <a:r>
              <a:rPr lang="en-US" sz="3100" dirty="0">
                <a:solidFill>
                  <a:schemeClr val="tx1"/>
                </a:solidFill>
                <a:latin typeface="Lucida Bright" panose="02040602050505020304" pitchFamily="18" charset="0"/>
              </a:rPr>
              <a:t>What you listen to! (Mark 4:24)</a:t>
            </a:r>
          </a:p>
          <a:p>
            <a:pPr>
              <a:buClr>
                <a:schemeClr val="tx1"/>
              </a:buClr>
              <a:buSzPct val="100000"/>
            </a:pPr>
            <a:r>
              <a:rPr lang="en-US" sz="3100" dirty="0">
                <a:solidFill>
                  <a:schemeClr val="tx1"/>
                </a:solidFill>
                <a:latin typeface="Lucida Bright" panose="02040602050505020304" pitchFamily="18" charset="0"/>
              </a:rPr>
              <a:t>How you listen! (Luke 8:18; cf. James 1:21)</a:t>
            </a:r>
          </a:p>
          <a:p>
            <a:pPr marL="0" indent="0">
              <a:buNone/>
            </a:pPr>
            <a:r>
              <a:rPr lang="en-US" sz="3100" i="1" dirty="0">
                <a:solidFill>
                  <a:schemeClr val="tx1"/>
                </a:solidFill>
                <a:latin typeface="Lucida Bright" panose="02040602050505020304" pitchFamily="18" charset="0"/>
              </a:rPr>
              <a:t>“Speak, Lord, for Your servant is listening.”</a:t>
            </a:r>
            <a:r>
              <a:rPr lang="en-US" sz="3100" dirty="0">
                <a:solidFill>
                  <a:schemeClr val="tx1"/>
                </a:solidFill>
                <a:latin typeface="Lucida Bright" panose="02040602050505020304" pitchFamily="18" charset="0"/>
              </a:rPr>
              <a:t> </a:t>
            </a:r>
          </a:p>
          <a:p>
            <a:pPr marL="0" indent="0">
              <a:buNone/>
            </a:pPr>
            <a:r>
              <a:rPr lang="en-US" sz="3100" dirty="0">
                <a:solidFill>
                  <a:schemeClr val="tx1"/>
                </a:solidFill>
                <a:latin typeface="Lucida Bright" panose="02040602050505020304" pitchFamily="18" charset="0"/>
              </a:rPr>
              <a:t>1 Samuel 3:9</a:t>
            </a:r>
          </a:p>
        </p:txBody>
      </p:sp>
    </p:spTree>
    <p:extLst>
      <p:ext uri="{BB962C8B-B14F-4D97-AF65-F5344CB8AC3E}">
        <p14:creationId xmlns:p14="http://schemas.microsoft.com/office/powerpoint/2010/main" val="3180715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99F706E-E94D-4D39-9CA7-30CD072E1076}"/>
              </a:ext>
            </a:extLst>
          </p:cNvPr>
          <p:cNvSpPr txBox="1"/>
          <p:nvPr/>
        </p:nvSpPr>
        <p:spPr>
          <a:xfrm>
            <a:off x="774239" y="1752600"/>
            <a:ext cx="7589150" cy="283154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chemeClr val="bg1"/>
                </a:solidFill>
                <a:effectLst/>
                <a:uLnTx/>
                <a:uFillTx/>
                <a:latin typeface="Lucida Bright" panose="02040602050505020304" pitchFamily="18" charset="0"/>
                <a:ea typeface="+mn-ea"/>
                <a:cs typeface="+mn-cs"/>
              </a:rPr>
              <a:t>Deuteronomy 18:15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1" u="none" strike="noStrike" kern="1200" cap="none" spc="0" normalizeH="0" baseline="0" noProof="0" dirty="0">
                <a:ln>
                  <a:noFill/>
                </a:ln>
                <a:solidFill>
                  <a:schemeClr val="bg1"/>
                </a:solidFill>
                <a:effectLst/>
                <a:uLnTx/>
                <a:uFillTx/>
                <a:latin typeface="Lucida Bright" panose="02040602050505020304" pitchFamily="18" charset="0"/>
                <a:ea typeface="+mn-ea"/>
                <a:cs typeface="+mn-cs"/>
              </a:rPr>
              <a:t>“The Lord your God will raise up for you a prophet like me from among you, from your countrymen, </a:t>
            </a:r>
            <a:r>
              <a:rPr kumimoji="0" lang="en-US" sz="3200" b="1" i="1" u="none" strike="noStrike" kern="1200" cap="none" spc="0" normalizeH="0" baseline="0" noProof="0" dirty="0">
                <a:ln>
                  <a:noFill/>
                </a:ln>
                <a:solidFill>
                  <a:schemeClr val="bg1"/>
                </a:solidFill>
                <a:effectLst/>
                <a:uLnTx/>
                <a:uFillTx/>
                <a:latin typeface="Lucida Bright" panose="02040602050505020304" pitchFamily="18" charset="0"/>
                <a:ea typeface="+mn-ea"/>
                <a:cs typeface="+mn-cs"/>
              </a:rPr>
              <a:t>you shall listen to him</a:t>
            </a:r>
            <a:r>
              <a:rPr kumimoji="0" lang="en-US" sz="3200" b="0" i="1" u="none" strike="noStrike" kern="1200" cap="none" spc="0" normalizeH="0" baseline="0" noProof="0" dirty="0">
                <a:ln>
                  <a:noFill/>
                </a:ln>
                <a:solidFill>
                  <a:schemeClr val="bg1"/>
                </a:solidFill>
                <a:effectLst/>
                <a:uLnTx/>
                <a:uFillTx/>
                <a:latin typeface="Lucida Bright" panose="02040602050505020304" pitchFamily="18"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bg1"/>
              </a:solidFill>
              <a:effectLst/>
              <a:uLnTx/>
              <a:uFillTx/>
              <a:latin typeface="Garamond" panose="02020404030301010803"/>
              <a:ea typeface="+mn-ea"/>
              <a:cs typeface="+mn-cs"/>
            </a:endParaRPr>
          </a:p>
        </p:txBody>
      </p:sp>
    </p:spTree>
    <p:extLst>
      <p:ext uri="{BB962C8B-B14F-4D97-AF65-F5344CB8AC3E}">
        <p14:creationId xmlns:p14="http://schemas.microsoft.com/office/powerpoint/2010/main" val="1443907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The transfiguration</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17:1-13</a:t>
            </a:r>
            <a:r>
              <a:rPr lang="en-US" sz="2400" dirty="0">
                <a:solidFill>
                  <a:schemeClr val="tx1"/>
                </a:solidFill>
                <a:latin typeface="Book Antiqua" panose="02040602050305030304" pitchFamily="18" charset="0"/>
              </a:rPr>
              <a:t>; Mark 9:2-13; Luke 9:28-36</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865674"/>
          </a:xfrm>
        </p:spPr>
        <p:txBody>
          <a:bodyPr anchor="t">
            <a:spAutoFit/>
          </a:bodyPr>
          <a:lstStyle/>
          <a:p>
            <a:pPr marL="0" indent="0">
              <a:buNone/>
            </a:pPr>
            <a:r>
              <a:rPr lang="en-US" sz="2800" i="1" dirty="0">
                <a:solidFill>
                  <a:schemeClr val="tx1"/>
                </a:solidFill>
                <a:latin typeface="Lucida Bright" panose="02040602050505020304" pitchFamily="18" charset="0"/>
              </a:rPr>
              <a:t>“When the disciples heard this, </a:t>
            </a:r>
            <a:r>
              <a:rPr lang="en-US" sz="2800" b="1" i="1" dirty="0">
                <a:solidFill>
                  <a:schemeClr val="tx1"/>
                </a:solidFill>
                <a:latin typeface="Lucida Bright" panose="02040602050505020304" pitchFamily="18" charset="0"/>
              </a:rPr>
              <a:t>they fell face down to the ground and were terrified</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(Matthew 17:6)</a:t>
            </a:r>
          </a:p>
          <a:p>
            <a:pPr>
              <a:buClr>
                <a:schemeClr val="tx1"/>
              </a:buClr>
              <a:buSzPct val="100000"/>
            </a:pPr>
            <a:r>
              <a:rPr lang="en-US" sz="2800" b="1" dirty="0">
                <a:solidFill>
                  <a:schemeClr val="tx1"/>
                </a:solidFill>
                <a:latin typeface="Lucida Bright" panose="02040602050505020304" pitchFamily="18" charset="0"/>
              </a:rPr>
              <a:t>Do we fear the voice of God</a:t>
            </a:r>
            <a:r>
              <a:rPr lang="en-US" sz="2800" dirty="0">
                <a:solidFill>
                  <a:schemeClr val="tx1"/>
                </a:solidFill>
                <a:latin typeface="Lucida Bright" panose="02040602050505020304" pitchFamily="18" charset="0"/>
              </a:rPr>
              <a:t>?</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(Exodus 20:19-20; Deuteronomy 5:22ff; Matthew 27:54; Hebrews 12:25ff)</a:t>
            </a:r>
          </a:p>
          <a:p>
            <a:pPr>
              <a:buClr>
                <a:schemeClr val="tx1"/>
              </a:buClr>
              <a:buSzPct val="100000"/>
            </a:pPr>
            <a:r>
              <a:rPr lang="en-US" sz="2800" dirty="0">
                <a:solidFill>
                  <a:schemeClr val="tx1"/>
                </a:solidFill>
                <a:latin typeface="Lucida Bright" panose="02040602050505020304" pitchFamily="18" charset="0"/>
              </a:rPr>
              <a:t>A day will come when all will hear His voice! (John 5:28-29; cf. Philippians 2:9-11)</a:t>
            </a:r>
          </a:p>
        </p:txBody>
      </p:sp>
    </p:spTree>
    <p:extLst>
      <p:ext uri="{BB962C8B-B14F-4D97-AF65-F5344CB8AC3E}">
        <p14:creationId xmlns:p14="http://schemas.microsoft.com/office/powerpoint/2010/main" val="3703274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Book Antiqua" panose="02040602050305030304" pitchFamily="18" charset="0"/>
              </a:rPr>
              <a:t>The transfiguration</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17:1-13</a:t>
            </a:r>
            <a:r>
              <a:rPr lang="en-US" sz="2400" dirty="0">
                <a:solidFill>
                  <a:schemeClr val="tx1"/>
                </a:solidFill>
                <a:latin typeface="Book Antiqua" panose="02040602050305030304" pitchFamily="18" charset="0"/>
              </a:rPr>
              <a:t>; Mark 9:2-13; Luke 9:28-36</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271665"/>
          </a:xfrm>
        </p:spPr>
        <p:txBody>
          <a:bodyPr anchor="t">
            <a:spAutoFit/>
          </a:bodyPr>
          <a:lstStyle/>
          <a:p>
            <a:pPr marL="0" indent="0">
              <a:buNone/>
            </a:pPr>
            <a:r>
              <a:rPr lang="en-US" sz="2800" i="1" dirty="0">
                <a:solidFill>
                  <a:schemeClr val="tx1"/>
                </a:solidFill>
                <a:latin typeface="Lucida Bright" panose="02040602050505020304" pitchFamily="18" charset="0"/>
              </a:rPr>
              <a:t>“As they were coming down from the mountain, </a:t>
            </a:r>
            <a:r>
              <a:rPr lang="en-US" sz="2800" b="1" i="1" dirty="0">
                <a:solidFill>
                  <a:schemeClr val="tx1"/>
                </a:solidFill>
                <a:latin typeface="Lucida Bright" panose="02040602050505020304" pitchFamily="18" charset="0"/>
              </a:rPr>
              <a:t>He gave them orders not to relate to anyone what they had seen, until the Son of Man rose from the dead</a:t>
            </a:r>
            <a:r>
              <a:rPr lang="en-US" sz="2800" i="1" dirty="0">
                <a:solidFill>
                  <a:schemeClr val="tx1"/>
                </a:solidFill>
                <a:latin typeface="Lucida Bright" panose="02040602050505020304" pitchFamily="18" charset="0"/>
              </a:rPr>
              <a:t>. </a:t>
            </a:r>
            <a:r>
              <a:rPr lang="en-US" sz="2800" b="1" i="1" dirty="0">
                <a:solidFill>
                  <a:schemeClr val="tx1"/>
                </a:solidFill>
                <a:latin typeface="Lucida Bright" panose="02040602050505020304" pitchFamily="18" charset="0"/>
              </a:rPr>
              <a:t>They seized upon that statement</a:t>
            </a:r>
            <a:r>
              <a:rPr lang="en-US" sz="2800" i="1" dirty="0">
                <a:solidFill>
                  <a:schemeClr val="tx1"/>
                </a:solidFill>
                <a:latin typeface="Lucida Bright" panose="02040602050505020304" pitchFamily="18" charset="0"/>
              </a:rPr>
              <a:t>, discussing with one another what rising from the dead meant.” </a:t>
            </a:r>
            <a:r>
              <a:rPr lang="en-US" sz="2800" dirty="0">
                <a:solidFill>
                  <a:schemeClr val="tx1"/>
                </a:solidFill>
                <a:latin typeface="Lucida Bright" panose="02040602050505020304" pitchFamily="18" charset="0"/>
              </a:rPr>
              <a:t>(Mark 9:9-10)</a:t>
            </a:r>
          </a:p>
          <a:p>
            <a:pPr marL="0" indent="0">
              <a:buNone/>
            </a:pPr>
            <a:r>
              <a:rPr lang="en-US" sz="2800" dirty="0">
                <a:solidFill>
                  <a:schemeClr val="tx1"/>
                </a:solidFill>
                <a:latin typeface="Lucida Bright" panose="02040602050505020304" pitchFamily="18" charset="0"/>
              </a:rPr>
              <a:t>It was not the time.</a:t>
            </a:r>
          </a:p>
        </p:txBody>
      </p:sp>
    </p:spTree>
    <p:extLst>
      <p:ext uri="{BB962C8B-B14F-4D97-AF65-F5344CB8AC3E}">
        <p14:creationId xmlns:p14="http://schemas.microsoft.com/office/powerpoint/2010/main" val="230620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VTI">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inimalist_Light_Sales Pitch_01_Win32_AS_v4" id="{AE3810B2-EB50-490A-9B4E-9FA07A4550C3}" vid="{D5F0F717-C359-4A2D-BDB0-CA99CA6877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3124</TotalTime>
  <Words>2072</Words>
  <Application>Microsoft Office PowerPoint</Application>
  <PresentationFormat>On-screen Show (4:3)</PresentationFormat>
  <Paragraphs>147</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Book Antiqua</vt:lpstr>
      <vt:lpstr>Calibri</vt:lpstr>
      <vt:lpstr>Garamond</vt:lpstr>
      <vt:lpstr>Helvetica Light</vt:lpstr>
      <vt:lpstr>Lucida Bright</vt:lpstr>
      <vt:lpstr>Wingdings 2</vt:lpstr>
      <vt:lpstr>DividendVTI</vt:lpstr>
      <vt:lpstr>Lesson 12  The transfiguration</vt:lpstr>
      <vt:lpstr>The transfiguration Matthew 17:1-13; Mark 9:2-13; Luke 9:28-36</vt:lpstr>
      <vt:lpstr>The transfiguration Matthew 17:1-13; Mark 9:2-13; Luke 9:28-36</vt:lpstr>
      <vt:lpstr>The transfiguration Matthew 17:1-13; Mark 9:2-13; Luke 9:28-36</vt:lpstr>
      <vt:lpstr>The transfiguration Matthew 17:1-13; Mark 9:2-13; Luke 9:28-36</vt:lpstr>
      <vt:lpstr>The transfiguration Matthew 17:1-13; Mark 9:2-13; Luke 9:28-36</vt:lpstr>
      <vt:lpstr>PowerPoint Presentation</vt:lpstr>
      <vt:lpstr>The transfiguration Matthew 17:1-13; Mark 9:2-13; Luke 9:28-36</vt:lpstr>
      <vt:lpstr>The transfiguration Matthew 17:1-13; Mark 9:2-13; Luke 9:28-36</vt:lpstr>
      <vt:lpstr>The transfiguration Matthew 17:1-13; Mark 9:2-13; Luke 9:28-36</vt:lpstr>
      <vt:lpstr>The transfiguration Matthew 17:1-13; Mark 9:2-13; Luke 9:28-36</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(7-15-20)</dc:title>
  <dc:creator>Chris Simmons</dc:creator>
  <cp:lastModifiedBy>Richard Lidh</cp:lastModifiedBy>
  <cp:revision>10</cp:revision>
  <cp:lastPrinted>2020-07-18T18:19:41Z</cp:lastPrinted>
  <dcterms:created xsi:type="dcterms:W3CDTF">2011-11-13T00:33:04Z</dcterms:created>
  <dcterms:modified xsi:type="dcterms:W3CDTF">2020-07-18T18:35:18Z</dcterms:modified>
</cp:coreProperties>
</file>